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jpe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257" r:id="rId2"/>
    <p:sldId id="258" r:id="rId3"/>
    <p:sldId id="259" r:id="rId4"/>
    <p:sldId id="261" r:id="rId5"/>
    <p:sldId id="262" r:id="rId6"/>
    <p:sldId id="263" r:id="rId7"/>
    <p:sldId id="264" r:id="rId8"/>
    <p:sldId id="265" r:id="rId9"/>
    <p:sldId id="266" r:id="rId10"/>
    <p:sldId id="267" r:id="rId11"/>
    <p:sldId id="269" r:id="rId12"/>
    <p:sldId id="271" r:id="rId13"/>
    <p:sldId id="272" r:id="rId14"/>
    <p:sldId id="273" r:id="rId15"/>
    <p:sldId id="274" r:id="rId16"/>
    <p:sldId id="276" r:id="rId17"/>
    <p:sldId id="277" r:id="rId18"/>
    <p:sldId id="278" r:id="rId19"/>
    <p:sldId id="279" r:id="rId20"/>
    <p:sldId id="280" r:id="rId21"/>
    <p:sldId id="281" r:id="rId22"/>
    <p:sldId id="282" r:id="rId23"/>
    <p:sldId id="283" r:id="rId24"/>
    <p:sldId id="284" r:id="rId25"/>
    <p:sldId id="286" r:id="rId26"/>
    <p:sldId id="287" r:id="rId27"/>
    <p:sldId id="288" r:id="rId28"/>
    <p:sldId id="289" r:id="rId29"/>
    <p:sldId id="298" r:id="rId30"/>
    <p:sldId id="299" r:id="rId31"/>
    <p:sldId id="301" r:id="rId32"/>
    <p:sldId id="302" r:id="rId33"/>
    <p:sldId id="303" r:id="rId34"/>
    <p:sldId id="304" r:id="rId35"/>
    <p:sldId id="305" r:id="rId36"/>
    <p:sldId id="306" r:id="rId37"/>
    <p:sldId id="307" r:id="rId38"/>
    <p:sldId id="308" r:id="rId39"/>
    <p:sldId id="309" r:id="rId40"/>
    <p:sldId id="310" r:id="rId41"/>
    <p:sldId id="312" r:id="rId42"/>
    <p:sldId id="313" r:id="rId43"/>
    <p:sldId id="314" r:id="rId44"/>
    <p:sldId id="315" r:id="rId45"/>
    <p:sldId id="320" r:id="rId46"/>
    <p:sldId id="321" r:id="rId47"/>
    <p:sldId id="322" r:id="rId48"/>
    <p:sldId id="323" r:id="rId49"/>
    <p:sldId id="324" r:id="rId50"/>
    <p:sldId id="325" r:id="rId51"/>
    <p:sldId id="329" r:id="rId52"/>
    <p:sldId id="330" r:id="rId53"/>
    <p:sldId id="331" r:id="rId54"/>
    <p:sldId id="332" r:id="rId55"/>
    <p:sldId id="333" r:id="rId56"/>
    <p:sldId id="334" r:id="rId57"/>
    <p:sldId id="336" r:id="rId58"/>
    <p:sldId id="337" r:id="rId59"/>
    <p:sldId id="338" r:id="rId60"/>
    <p:sldId id="339" r:id="rId61"/>
    <p:sldId id="340" r:id="rId62"/>
    <p:sldId id="341" r:id="rId63"/>
    <p:sldId id="344" r:id="rId64"/>
    <p:sldId id="345" r:id="rId65"/>
    <p:sldId id="346" r:id="rId66"/>
    <p:sldId id="347" r:id="rId67"/>
    <p:sldId id="348" r:id="rId68"/>
    <p:sldId id="349" r:id="rId69"/>
    <p:sldId id="350" r:id="rId70"/>
    <p:sldId id="351" r:id="rId71"/>
    <p:sldId id="352" r:id="rId72"/>
    <p:sldId id="353" r:id="rId73"/>
    <p:sldId id="354" r:id="rId74"/>
    <p:sldId id="355" r:id="rId75"/>
    <p:sldId id="356" r:id="rId76"/>
    <p:sldId id="357" r:id="rId77"/>
    <p:sldId id="358" r:id="rId78"/>
    <p:sldId id="359" r:id="rId79"/>
    <p:sldId id="360" r:id="rId80"/>
    <p:sldId id="361" r:id="rId81"/>
    <p:sldId id="363" r:id="rId82"/>
    <p:sldId id="364" r:id="rId83"/>
    <p:sldId id="365" r:id="rId84"/>
    <p:sldId id="366" r:id="rId85"/>
    <p:sldId id="367" r:id="rId86"/>
    <p:sldId id="368" r:id="rId87"/>
    <p:sldId id="369" r:id="rId88"/>
    <p:sldId id="370" r:id="rId89"/>
    <p:sldId id="371" r:id="rId90"/>
    <p:sldId id="373" r:id="rId91"/>
    <p:sldId id="374" r:id="rId92"/>
    <p:sldId id="376" r:id="rId93"/>
    <p:sldId id="377" r:id="rId94"/>
    <p:sldId id="379" r:id="rId95"/>
    <p:sldId id="380" r:id="rId96"/>
    <p:sldId id="292" r:id="rId97"/>
    <p:sldId id="381" r:id="rId98"/>
    <p:sldId id="382" r:id="rId99"/>
    <p:sldId id="290" r:id="rId100"/>
    <p:sldId id="296" r:id="rId101"/>
    <p:sldId id="383" r:id="rId102"/>
    <p:sldId id="300" r:id="rId103"/>
    <p:sldId id="385" r:id="rId104"/>
    <p:sldId id="387" r:id="rId105"/>
    <p:sldId id="388" r:id="rId106"/>
    <p:sldId id="389" r:id="rId107"/>
    <p:sldId id="390" r:id="rId108"/>
    <p:sldId id="391" r:id="rId109"/>
    <p:sldId id="392" r:id="rId110"/>
    <p:sldId id="393" r:id="rId111"/>
    <p:sldId id="394" r:id="rId112"/>
    <p:sldId id="395" r:id="rId113"/>
    <p:sldId id="327" r:id="rId114"/>
    <p:sldId id="396" r:id="rId115"/>
    <p:sldId id="397" r:id="rId116"/>
    <p:sldId id="398" r:id="rId117"/>
    <p:sldId id="399" r:id="rId118"/>
    <p:sldId id="400" r:id="rId119"/>
    <p:sldId id="401" r:id="rId120"/>
    <p:sldId id="402" r:id="rId121"/>
    <p:sldId id="403" r:id="rId122"/>
    <p:sldId id="404" r:id="rId123"/>
    <p:sldId id="405" r:id="rId124"/>
    <p:sldId id="406" r:id="rId125"/>
    <p:sldId id="407" r:id="rId126"/>
    <p:sldId id="408" r:id="rId127"/>
    <p:sldId id="409" r:id="rId128"/>
    <p:sldId id="410" r:id="rId129"/>
    <p:sldId id="411" r:id="rId130"/>
    <p:sldId id="412" r:id="rId131"/>
    <p:sldId id="413" r:id="rId132"/>
    <p:sldId id="414" r:id="rId133"/>
    <p:sldId id="416" r:id="rId134"/>
    <p:sldId id="417" r:id="rId135"/>
    <p:sldId id="418" r:id="rId136"/>
    <p:sldId id="419" r:id="rId137"/>
    <p:sldId id="420" r:id="rId138"/>
    <p:sldId id="421" r:id="rId139"/>
    <p:sldId id="422" r:id="rId140"/>
    <p:sldId id="423" r:id="rId141"/>
    <p:sldId id="424" r:id="rId142"/>
    <p:sldId id="425" r:id="rId143"/>
    <p:sldId id="426" r:id="rId144"/>
    <p:sldId id="427" r:id="rId145"/>
    <p:sldId id="428" r:id="rId146"/>
    <p:sldId id="429" r:id="rId147"/>
    <p:sldId id="291" r:id="rId148"/>
    <p:sldId id="430" r:id="rId149"/>
    <p:sldId id="293" r:id="rId150"/>
    <p:sldId id="431" r:id="rId151"/>
    <p:sldId id="432" r:id="rId152"/>
    <p:sldId id="433" r:id="rId153"/>
    <p:sldId id="434" r:id="rId154"/>
    <p:sldId id="435" r:id="rId155"/>
    <p:sldId id="436" r:id="rId15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A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12"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F1F14D-71CA-6446-9ED8-2CE4D217B08F}"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GB"/>
        </a:p>
      </dgm:t>
    </dgm:pt>
    <dgm:pt modelId="{E0641656-0A44-E743-8BDB-7FA84F863D46}">
      <dgm:prSet phldrT="[Text]" phldr="0"/>
      <dgm:spPr/>
      <dgm:t>
        <a:bodyPr/>
        <a:lstStyle/>
        <a:p>
          <a:r>
            <a:rPr lang="en-US" dirty="0"/>
            <a:t>EPITHELIAL TISSUE</a:t>
          </a:r>
          <a:endParaRPr lang="en-GB" dirty="0"/>
        </a:p>
      </dgm:t>
    </dgm:pt>
    <dgm:pt modelId="{3BCF6329-90D3-624F-99D0-3D9D679F039A}" type="parTrans" cxnId="{DB971173-3DBD-F04D-B047-97F6A851521A}">
      <dgm:prSet/>
      <dgm:spPr/>
      <dgm:t>
        <a:bodyPr/>
        <a:lstStyle/>
        <a:p>
          <a:endParaRPr lang="en-GB"/>
        </a:p>
      </dgm:t>
    </dgm:pt>
    <dgm:pt modelId="{F0A228D8-C08E-EA48-A496-8723420606D3}" type="sibTrans" cxnId="{DB971173-3DBD-F04D-B047-97F6A851521A}">
      <dgm:prSet/>
      <dgm:spPr/>
      <dgm:t>
        <a:bodyPr/>
        <a:lstStyle/>
        <a:p>
          <a:endParaRPr lang="en-GB"/>
        </a:p>
      </dgm:t>
    </dgm:pt>
    <dgm:pt modelId="{2EBAEEB1-604E-0B40-A331-593AC1BAB87C}">
      <dgm:prSet phldrT="[Text]" phldr="0"/>
      <dgm:spPr/>
      <dgm:t>
        <a:bodyPr/>
        <a:lstStyle/>
        <a:p>
          <a:r>
            <a:rPr lang="en-US" dirty="0"/>
            <a:t>MUSCULAR TISSUE</a:t>
          </a:r>
          <a:endParaRPr lang="en-GB" dirty="0"/>
        </a:p>
      </dgm:t>
    </dgm:pt>
    <dgm:pt modelId="{C5EF376B-5F6F-AD40-B82A-1DAFB08298F5}" type="parTrans" cxnId="{A5F1DA9E-6D18-D24D-A677-BFE3BFB242CA}">
      <dgm:prSet/>
      <dgm:spPr/>
      <dgm:t>
        <a:bodyPr/>
        <a:lstStyle/>
        <a:p>
          <a:endParaRPr lang="en-GB"/>
        </a:p>
      </dgm:t>
    </dgm:pt>
    <dgm:pt modelId="{7C2E7E2F-24B1-F446-A3C9-3A86EFD91398}" type="sibTrans" cxnId="{A5F1DA9E-6D18-D24D-A677-BFE3BFB242CA}">
      <dgm:prSet/>
      <dgm:spPr/>
      <dgm:t>
        <a:bodyPr/>
        <a:lstStyle/>
        <a:p>
          <a:endParaRPr lang="en-GB"/>
        </a:p>
      </dgm:t>
    </dgm:pt>
    <dgm:pt modelId="{6F5DE70F-167A-DB43-8259-C63267F2B327}">
      <dgm:prSet phldrT="[Text]" phldr="0"/>
      <dgm:spPr/>
      <dgm:t>
        <a:bodyPr/>
        <a:lstStyle/>
        <a:p>
          <a:r>
            <a:rPr lang="en-US" dirty="0"/>
            <a:t>NEURAL TISSUE</a:t>
          </a:r>
          <a:endParaRPr lang="en-GB" dirty="0"/>
        </a:p>
      </dgm:t>
    </dgm:pt>
    <dgm:pt modelId="{6085906E-7ABB-CE4D-936B-1C41D25FA74B}" type="parTrans" cxnId="{718ACB4D-144B-0E41-A925-337CF57A04E6}">
      <dgm:prSet/>
      <dgm:spPr/>
      <dgm:t>
        <a:bodyPr/>
        <a:lstStyle/>
        <a:p>
          <a:endParaRPr lang="en-GB"/>
        </a:p>
      </dgm:t>
    </dgm:pt>
    <dgm:pt modelId="{80126327-9E73-5544-A013-37022E3FA482}" type="sibTrans" cxnId="{718ACB4D-144B-0E41-A925-337CF57A04E6}">
      <dgm:prSet/>
      <dgm:spPr/>
      <dgm:t>
        <a:bodyPr/>
        <a:lstStyle/>
        <a:p>
          <a:endParaRPr lang="en-GB"/>
        </a:p>
      </dgm:t>
    </dgm:pt>
    <dgm:pt modelId="{E643F16C-618E-9C48-BEB4-1E2D0E154429}">
      <dgm:prSet/>
      <dgm:spPr/>
      <dgm:t>
        <a:bodyPr/>
        <a:lstStyle/>
        <a:p>
          <a:r>
            <a:rPr lang="en-US" dirty="0"/>
            <a:t>CONNECTIVE TISSUE</a:t>
          </a:r>
          <a:endParaRPr lang="en-GB" dirty="0"/>
        </a:p>
      </dgm:t>
    </dgm:pt>
    <dgm:pt modelId="{391E5551-4CE0-2146-ADDC-0880D43DA075}" type="parTrans" cxnId="{0D17A1D6-9BC7-9C43-9FB9-E4B0A53F3574}">
      <dgm:prSet/>
      <dgm:spPr/>
      <dgm:t>
        <a:bodyPr/>
        <a:lstStyle/>
        <a:p>
          <a:endParaRPr lang="en-GB"/>
        </a:p>
      </dgm:t>
    </dgm:pt>
    <dgm:pt modelId="{0A8E6B02-BDE1-8045-99C4-1F3E546D15E8}" type="sibTrans" cxnId="{0D17A1D6-9BC7-9C43-9FB9-E4B0A53F3574}">
      <dgm:prSet/>
      <dgm:spPr/>
      <dgm:t>
        <a:bodyPr/>
        <a:lstStyle/>
        <a:p>
          <a:endParaRPr lang="en-GB"/>
        </a:p>
      </dgm:t>
    </dgm:pt>
    <dgm:pt modelId="{3BA856EA-AAFA-4D45-889A-E1C6E035DBB5}" type="pres">
      <dgm:prSet presAssocID="{0FF1F14D-71CA-6446-9ED8-2CE4D217B08F}" presName="Name0" presStyleCnt="0">
        <dgm:presLayoutVars>
          <dgm:chMax val="7"/>
          <dgm:chPref val="7"/>
          <dgm:dir/>
        </dgm:presLayoutVars>
      </dgm:prSet>
      <dgm:spPr/>
    </dgm:pt>
    <dgm:pt modelId="{4DA49AD7-BBDA-0944-B1BC-1F369003FE2E}" type="pres">
      <dgm:prSet presAssocID="{0FF1F14D-71CA-6446-9ED8-2CE4D217B08F}" presName="Name1" presStyleCnt="0"/>
      <dgm:spPr/>
    </dgm:pt>
    <dgm:pt modelId="{3DD01C63-7C85-454F-B14F-126AD296A9AD}" type="pres">
      <dgm:prSet presAssocID="{0FF1F14D-71CA-6446-9ED8-2CE4D217B08F}" presName="cycle" presStyleCnt="0"/>
      <dgm:spPr/>
    </dgm:pt>
    <dgm:pt modelId="{4367FC2B-96C4-B149-BA84-E04FB5D6574E}" type="pres">
      <dgm:prSet presAssocID="{0FF1F14D-71CA-6446-9ED8-2CE4D217B08F}" presName="srcNode" presStyleLbl="node1" presStyleIdx="0" presStyleCnt="4"/>
      <dgm:spPr/>
    </dgm:pt>
    <dgm:pt modelId="{B14D925C-5338-CD4E-BCDB-044A3B49D21B}" type="pres">
      <dgm:prSet presAssocID="{0FF1F14D-71CA-6446-9ED8-2CE4D217B08F}" presName="conn" presStyleLbl="parChTrans1D2" presStyleIdx="0" presStyleCnt="1"/>
      <dgm:spPr/>
    </dgm:pt>
    <dgm:pt modelId="{C4B22D62-1101-EB4D-BDD2-3E73E34E24CB}" type="pres">
      <dgm:prSet presAssocID="{0FF1F14D-71CA-6446-9ED8-2CE4D217B08F}" presName="extraNode" presStyleLbl="node1" presStyleIdx="0" presStyleCnt="4"/>
      <dgm:spPr/>
    </dgm:pt>
    <dgm:pt modelId="{BE4A4E90-24D0-734B-BF77-DFCF3614890F}" type="pres">
      <dgm:prSet presAssocID="{0FF1F14D-71CA-6446-9ED8-2CE4D217B08F}" presName="dstNode" presStyleLbl="node1" presStyleIdx="0" presStyleCnt="4"/>
      <dgm:spPr/>
    </dgm:pt>
    <dgm:pt modelId="{6B952EFB-408B-644A-8517-4019B5626459}" type="pres">
      <dgm:prSet presAssocID="{E0641656-0A44-E743-8BDB-7FA84F863D46}" presName="text_1" presStyleLbl="node1" presStyleIdx="0" presStyleCnt="4">
        <dgm:presLayoutVars>
          <dgm:bulletEnabled val="1"/>
        </dgm:presLayoutVars>
      </dgm:prSet>
      <dgm:spPr/>
    </dgm:pt>
    <dgm:pt modelId="{E211DFBD-908D-C44E-B17A-6184489A5970}" type="pres">
      <dgm:prSet presAssocID="{E0641656-0A44-E743-8BDB-7FA84F863D46}" presName="accent_1" presStyleCnt="0"/>
      <dgm:spPr/>
    </dgm:pt>
    <dgm:pt modelId="{C27016B5-C57D-4E4C-A339-5BC00BF57D70}" type="pres">
      <dgm:prSet presAssocID="{E0641656-0A44-E743-8BDB-7FA84F863D46}" presName="accentRepeatNode" presStyleLbl="solidFgAcc1" presStyleIdx="0" presStyleCnt="4"/>
      <dgm:spPr/>
    </dgm:pt>
    <dgm:pt modelId="{49EB81EC-F187-9B4B-9BA4-BB0BA1CCB0F3}" type="pres">
      <dgm:prSet presAssocID="{E643F16C-618E-9C48-BEB4-1E2D0E154429}" presName="text_2" presStyleLbl="node1" presStyleIdx="1" presStyleCnt="4">
        <dgm:presLayoutVars>
          <dgm:bulletEnabled val="1"/>
        </dgm:presLayoutVars>
      </dgm:prSet>
      <dgm:spPr/>
    </dgm:pt>
    <dgm:pt modelId="{26247C67-8041-BC4A-B449-9BD3AB21B6D2}" type="pres">
      <dgm:prSet presAssocID="{E643F16C-618E-9C48-BEB4-1E2D0E154429}" presName="accent_2" presStyleCnt="0"/>
      <dgm:spPr/>
    </dgm:pt>
    <dgm:pt modelId="{3C11E3DF-559E-974B-9325-4DDB1803EC18}" type="pres">
      <dgm:prSet presAssocID="{E643F16C-618E-9C48-BEB4-1E2D0E154429}" presName="accentRepeatNode" presStyleLbl="solidFgAcc1" presStyleIdx="1" presStyleCnt="4"/>
      <dgm:spPr/>
    </dgm:pt>
    <dgm:pt modelId="{5C3F5B48-2AEE-D64A-BE14-1E52F3498E1D}" type="pres">
      <dgm:prSet presAssocID="{2EBAEEB1-604E-0B40-A331-593AC1BAB87C}" presName="text_3" presStyleLbl="node1" presStyleIdx="2" presStyleCnt="4">
        <dgm:presLayoutVars>
          <dgm:bulletEnabled val="1"/>
        </dgm:presLayoutVars>
      </dgm:prSet>
      <dgm:spPr/>
    </dgm:pt>
    <dgm:pt modelId="{5273CF97-74A6-3E4A-9DD0-8981E3D67D33}" type="pres">
      <dgm:prSet presAssocID="{2EBAEEB1-604E-0B40-A331-593AC1BAB87C}" presName="accent_3" presStyleCnt="0"/>
      <dgm:spPr/>
    </dgm:pt>
    <dgm:pt modelId="{F57312C7-C613-6C48-9EB4-C9D714B19FE8}" type="pres">
      <dgm:prSet presAssocID="{2EBAEEB1-604E-0B40-A331-593AC1BAB87C}" presName="accentRepeatNode" presStyleLbl="solidFgAcc1" presStyleIdx="2" presStyleCnt="4"/>
      <dgm:spPr/>
    </dgm:pt>
    <dgm:pt modelId="{0A6E0CE9-F09D-DD4A-8370-3537154480A8}" type="pres">
      <dgm:prSet presAssocID="{6F5DE70F-167A-DB43-8259-C63267F2B327}" presName="text_4" presStyleLbl="node1" presStyleIdx="3" presStyleCnt="4">
        <dgm:presLayoutVars>
          <dgm:bulletEnabled val="1"/>
        </dgm:presLayoutVars>
      </dgm:prSet>
      <dgm:spPr/>
    </dgm:pt>
    <dgm:pt modelId="{C5EE0973-B954-1343-A283-989C7C48C392}" type="pres">
      <dgm:prSet presAssocID="{6F5DE70F-167A-DB43-8259-C63267F2B327}" presName="accent_4" presStyleCnt="0"/>
      <dgm:spPr/>
    </dgm:pt>
    <dgm:pt modelId="{7D65CC6A-95F4-6C4C-9272-A7B7B93A056E}" type="pres">
      <dgm:prSet presAssocID="{6F5DE70F-167A-DB43-8259-C63267F2B327}" presName="accentRepeatNode" presStyleLbl="solidFgAcc1" presStyleIdx="3" presStyleCnt="4"/>
      <dgm:spPr/>
    </dgm:pt>
  </dgm:ptLst>
  <dgm:cxnLst>
    <dgm:cxn modelId="{7A90AA08-64D6-DE4E-991E-CDA6AD1E0DF1}" type="presOf" srcId="{F0A228D8-C08E-EA48-A496-8723420606D3}" destId="{B14D925C-5338-CD4E-BCDB-044A3B49D21B}" srcOrd="0" destOrd="0" presId="urn:microsoft.com/office/officeart/2008/layout/VerticalCurvedList"/>
    <dgm:cxn modelId="{4FCA8C35-50C2-ED4E-BFE3-876403A24C10}" type="presOf" srcId="{E643F16C-618E-9C48-BEB4-1E2D0E154429}" destId="{49EB81EC-F187-9B4B-9BA4-BB0BA1CCB0F3}" srcOrd="0" destOrd="0" presId="urn:microsoft.com/office/officeart/2008/layout/VerticalCurvedList"/>
    <dgm:cxn modelId="{718ACB4D-144B-0E41-A925-337CF57A04E6}" srcId="{0FF1F14D-71CA-6446-9ED8-2CE4D217B08F}" destId="{6F5DE70F-167A-DB43-8259-C63267F2B327}" srcOrd="3" destOrd="0" parTransId="{6085906E-7ABB-CE4D-936B-1C41D25FA74B}" sibTransId="{80126327-9E73-5544-A013-37022E3FA482}"/>
    <dgm:cxn modelId="{DB971173-3DBD-F04D-B047-97F6A851521A}" srcId="{0FF1F14D-71CA-6446-9ED8-2CE4D217B08F}" destId="{E0641656-0A44-E743-8BDB-7FA84F863D46}" srcOrd="0" destOrd="0" parTransId="{3BCF6329-90D3-624F-99D0-3D9D679F039A}" sibTransId="{F0A228D8-C08E-EA48-A496-8723420606D3}"/>
    <dgm:cxn modelId="{B89E0276-BA2B-B841-8C77-F373620D76DD}" type="presOf" srcId="{6F5DE70F-167A-DB43-8259-C63267F2B327}" destId="{0A6E0CE9-F09D-DD4A-8370-3537154480A8}" srcOrd="0" destOrd="0" presId="urn:microsoft.com/office/officeart/2008/layout/VerticalCurvedList"/>
    <dgm:cxn modelId="{A5F1DA9E-6D18-D24D-A677-BFE3BFB242CA}" srcId="{0FF1F14D-71CA-6446-9ED8-2CE4D217B08F}" destId="{2EBAEEB1-604E-0B40-A331-593AC1BAB87C}" srcOrd="2" destOrd="0" parTransId="{C5EF376B-5F6F-AD40-B82A-1DAFB08298F5}" sibTransId="{7C2E7E2F-24B1-F446-A3C9-3A86EFD91398}"/>
    <dgm:cxn modelId="{6AA4F8C6-7F3E-2C4E-8D97-E1E0EB7F5EAD}" type="presOf" srcId="{E0641656-0A44-E743-8BDB-7FA84F863D46}" destId="{6B952EFB-408B-644A-8517-4019B5626459}" srcOrd="0" destOrd="0" presId="urn:microsoft.com/office/officeart/2008/layout/VerticalCurvedList"/>
    <dgm:cxn modelId="{0D17A1D6-9BC7-9C43-9FB9-E4B0A53F3574}" srcId="{0FF1F14D-71CA-6446-9ED8-2CE4D217B08F}" destId="{E643F16C-618E-9C48-BEB4-1E2D0E154429}" srcOrd="1" destOrd="0" parTransId="{391E5551-4CE0-2146-ADDC-0880D43DA075}" sibTransId="{0A8E6B02-BDE1-8045-99C4-1F3E546D15E8}"/>
    <dgm:cxn modelId="{77F169EA-BD8B-0543-A55F-F6938FDE26D8}" type="presOf" srcId="{0FF1F14D-71CA-6446-9ED8-2CE4D217B08F}" destId="{3BA856EA-AAFA-4D45-889A-E1C6E035DBB5}" srcOrd="0" destOrd="0" presId="urn:microsoft.com/office/officeart/2008/layout/VerticalCurvedList"/>
    <dgm:cxn modelId="{409FB0EC-DFBD-F743-B3B9-7B56BB754AA2}" type="presOf" srcId="{2EBAEEB1-604E-0B40-A331-593AC1BAB87C}" destId="{5C3F5B48-2AEE-D64A-BE14-1E52F3498E1D}" srcOrd="0" destOrd="0" presId="urn:microsoft.com/office/officeart/2008/layout/VerticalCurvedList"/>
    <dgm:cxn modelId="{2C7CEC31-831A-814E-B0D4-B38B328B32AE}" type="presParOf" srcId="{3BA856EA-AAFA-4D45-889A-E1C6E035DBB5}" destId="{4DA49AD7-BBDA-0944-B1BC-1F369003FE2E}" srcOrd="0" destOrd="0" presId="urn:microsoft.com/office/officeart/2008/layout/VerticalCurvedList"/>
    <dgm:cxn modelId="{B5BC17D1-8E7C-F54D-9CF1-F586705798CE}" type="presParOf" srcId="{4DA49AD7-BBDA-0944-B1BC-1F369003FE2E}" destId="{3DD01C63-7C85-454F-B14F-126AD296A9AD}" srcOrd="0" destOrd="0" presId="urn:microsoft.com/office/officeart/2008/layout/VerticalCurvedList"/>
    <dgm:cxn modelId="{8EEF3AA2-09AB-5C43-9228-C2CAF9B24520}" type="presParOf" srcId="{3DD01C63-7C85-454F-B14F-126AD296A9AD}" destId="{4367FC2B-96C4-B149-BA84-E04FB5D6574E}" srcOrd="0" destOrd="0" presId="urn:microsoft.com/office/officeart/2008/layout/VerticalCurvedList"/>
    <dgm:cxn modelId="{79AECE7F-12E1-9247-848D-727E1640B4A4}" type="presParOf" srcId="{3DD01C63-7C85-454F-B14F-126AD296A9AD}" destId="{B14D925C-5338-CD4E-BCDB-044A3B49D21B}" srcOrd="1" destOrd="0" presId="urn:microsoft.com/office/officeart/2008/layout/VerticalCurvedList"/>
    <dgm:cxn modelId="{C2678BCC-FF8D-D54E-8AC0-FF2A8FF03851}" type="presParOf" srcId="{3DD01C63-7C85-454F-B14F-126AD296A9AD}" destId="{C4B22D62-1101-EB4D-BDD2-3E73E34E24CB}" srcOrd="2" destOrd="0" presId="urn:microsoft.com/office/officeart/2008/layout/VerticalCurvedList"/>
    <dgm:cxn modelId="{37C11F54-591A-B446-AF23-CB6F96F34051}" type="presParOf" srcId="{3DD01C63-7C85-454F-B14F-126AD296A9AD}" destId="{BE4A4E90-24D0-734B-BF77-DFCF3614890F}" srcOrd="3" destOrd="0" presId="urn:microsoft.com/office/officeart/2008/layout/VerticalCurvedList"/>
    <dgm:cxn modelId="{82B72D53-C317-6043-A17F-26351D0C7BB4}" type="presParOf" srcId="{4DA49AD7-BBDA-0944-B1BC-1F369003FE2E}" destId="{6B952EFB-408B-644A-8517-4019B5626459}" srcOrd="1" destOrd="0" presId="urn:microsoft.com/office/officeart/2008/layout/VerticalCurvedList"/>
    <dgm:cxn modelId="{61E8D3CF-999A-B048-A6A1-319B050459AA}" type="presParOf" srcId="{4DA49AD7-BBDA-0944-B1BC-1F369003FE2E}" destId="{E211DFBD-908D-C44E-B17A-6184489A5970}" srcOrd="2" destOrd="0" presId="urn:microsoft.com/office/officeart/2008/layout/VerticalCurvedList"/>
    <dgm:cxn modelId="{3EAE0328-90B7-2A44-BEEB-BF5920FFA8F0}" type="presParOf" srcId="{E211DFBD-908D-C44E-B17A-6184489A5970}" destId="{C27016B5-C57D-4E4C-A339-5BC00BF57D70}" srcOrd="0" destOrd="0" presId="urn:microsoft.com/office/officeart/2008/layout/VerticalCurvedList"/>
    <dgm:cxn modelId="{10BC0E83-C646-EA44-9937-F8ADBD75556C}" type="presParOf" srcId="{4DA49AD7-BBDA-0944-B1BC-1F369003FE2E}" destId="{49EB81EC-F187-9B4B-9BA4-BB0BA1CCB0F3}" srcOrd="3" destOrd="0" presId="urn:microsoft.com/office/officeart/2008/layout/VerticalCurvedList"/>
    <dgm:cxn modelId="{FE5A7F89-C593-5048-B53D-A842F06ED4F6}" type="presParOf" srcId="{4DA49AD7-BBDA-0944-B1BC-1F369003FE2E}" destId="{26247C67-8041-BC4A-B449-9BD3AB21B6D2}" srcOrd="4" destOrd="0" presId="urn:microsoft.com/office/officeart/2008/layout/VerticalCurvedList"/>
    <dgm:cxn modelId="{36E521FF-7279-8A45-83B7-34CEA030110A}" type="presParOf" srcId="{26247C67-8041-BC4A-B449-9BD3AB21B6D2}" destId="{3C11E3DF-559E-974B-9325-4DDB1803EC18}" srcOrd="0" destOrd="0" presId="urn:microsoft.com/office/officeart/2008/layout/VerticalCurvedList"/>
    <dgm:cxn modelId="{FE388A52-A6CD-DC43-AD6E-B13CEB56030F}" type="presParOf" srcId="{4DA49AD7-BBDA-0944-B1BC-1F369003FE2E}" destId="{5C3F5B48-2AEE-D64A-BE14-1E52F3498E1D}" srcOrd="5" destOrd="0" presId="urn:microsoft.com/office/officeart/2008/layout/VerticalCurvedList"/>
    <dgm:cxn modelId="{D524AFB7-8E63-CF47-825E-716A877C0F2D}" type="presParOf" srcId="{4DA49AD7-BBDA-0944-B1BC-1F369003FE2E}" destId="{5273CF97-74A6-3E4A-9DD0-8981E3D67D33}" srcOrd="6" destOrd="0" presId="urn:microsoft.com/office/officeart/2008/layout/VerticalCurvedList"/>
    <dgm:cxn modelId="{80520F72-DBA6-4F48-8EF8-772C28F7A8B8}" type="presParOf" srcId="{5273CF97-74A6-3E4A-9DD0-8981E3D67D33}" destId="{F57312C7-C613-6C48-9EB4-C9D714B19FE8}" srcOrd="0" destOrd="0" presId="urn:microsoft.com/office/officeart/2008/layout/VerticalCurvedList"/>
    <dgm:cxn modelId="{A7C11028-FD24-2246-8021-5B5E4E610E9F}" type="presParOf" srcId="{4DA49AD7-BBDA-0944-B1BC-1F369003FE2E}" destId="{0A6E0CE9-F09D-DD4A-8370-3537154480A8}" srcOrd="7" destOrd="0" presId="urn:microsoft.com/office/officeart/2008/layout/VerticalCurvedList"/>
    <dgm:cxn modelId="{CF365D9F-9C46-E848-8E6A-59CF6FEAA12C}" type="presParOf" srcId="{4DA49AD7-BBDA-0944-B1BC-1F369003FE2E}" destId="{C5EE0973-B954-1343-A283-989C7C48C392}" srcOrd="8" destOrd="0" presId="urn:microsoft.com/office/officeart/2008/layout/VerticalCurvedList"/>
    <dgm:cxn modelId="{0DE7C931-4905-B746-905C-4D97D5A9D5AB}" type="presParOf" srcId="{C5EE0973-B954-1343-A283-989C7C48C392}" destId="{7D65CC6A-95F4-6C4C-9272-A7B7B93A056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E9BEF2-8925-DD49-96B5-A80957235E73}" type="doc">
      <dgm:prSet loTypeId="urn:microsoft.com/office/officeart/2005/8/layout/vList5" loCatId="list" qsTypeId="urn:microsoft.com/office/officeart/2005/8/quickstyle/simple1" qsCatId="simple" csTypeId="urn:microsoft.com/office/officeart/2005/8/colors/accent4_5" csCatId="accent4" phldr="1"/>
      <dgm:spPr/>
      <dgm:t>
        <a:bodyPr/>
        <a:lstStyle/>
        <a:p>
          <a:endParaRPr lang="en-GB"/>
        </a:p>
      </dgm:t>
    </dgm:pt>
    <dgm:pt modelId="{BE651673-BFCB-6C46-88CA-FC0D172BC8ED}">
      <dgm:prSet phldrT="[Text]" phldr="0"/>
      <dgm:spPr/>
      <dgm:t>
        <a:bodyPr/>
        <a:lstStyle/>
        <a:p>
          <a:r>
            <a:rPr lang="en-US" dirty="0"/>
            <a:t>Phylum</a:t>
          </a:r>
          <a:endParaRPr lang="en-GB" dirty="0"/>
        </a:p>
      </dgm:t>
    </dgm:pt>
    <dgm:pt modelId="{0667358A-F801-5647-9C50-74CA40FC09E9}" type="parTrans" cxnId="{3A6C406B-CE31-C14C-947E-42614DED0C96}">
      <dgm:prSet/>
      <dgm:spPr/>
      <dgm:t>
        <a:bodyPr/>
        <a:lstStyle/>
        <a:p>
          <a:endParaRPr lang="en-GB"/>
        </a:p>
      </dgm:t>
    </dgm:pt>
    <dgm:pt modelId="{E5CDAFBD-C611-E84E-96AD-212640B0351A}" type="sibTrans" cxnId="{3A6C406B-CE31-C14C-947E-42614DED0C96}">
      <dgm:prSet/>
      <dgm:spPr/>
      <dgm:t>
        <a:bodyPr/>
        <a:lstStyle/>
        <a:p>
          <a:endParaRPr lang="en-GB"/>
        </a:p>
      </dgm:t>
    </dgm:pt>
    <dgm:pt modelId="{C060E416-7FE1-4B43-9B19-749C89D9E819}">
      <dgm:prSet phldrT="[Text]" phldr="0"/>
      <dgm:spPr/>
      <dgm:t>
        <a:bodyPr/>
        <a:lstStyle/>
        <a:p>
          <a:r>
            <a:rPr lang="en-US" dirty="0"/>
            <a:t>Class</a:t>
          </a:r>
          <a:endParaRPr lang="en-GB" dirty="0"/>
        </a:p>
      </dgm:t>
    </dgm:pt>
    <dgm:pt modelId="{5DC0F57F-D1C1-4946-BDC7-0C71F88E3D73}" type="parTrans" cxnId="{CC758B7E-B2FB-054D-A7E2-E25393D204F9}">
      <dgm:prSet/>
      <dgm:spPr/>
      <dgm:t>
        <a:bodyPr/>
        <a:lstStyle/>
        <a:p>
          <a:endParaRPr lang="en-GB"/>
        </a:p>
      </dgm:t>
    </dgm:pt>
    <dgm:pt modelId="{F772230B-7F2C-1447-B470-55D2D300CC92}" type="sibTrans" cxnId="{CC758B7E-B2FB-054D-A7E2-E25393D204F9}">
      <dgm:prSet/>
      <dgm:spPr/>
      <dgm:t>
        <a:bodyPr/>
        <a:lstStyle/>
        <a:p>
          <a:endParaRPr lang="en-GB"/>
        </a:p>
      </dgm:t>
    </dgm:pt>
    <dgm:pt modelId="{4AC885BA-B5D8-FE45-AE4A-F5AADD724502}">
      <dgm:prSet phldrT="[Text]" phldr="0"/>
      <dgm:spPr/>
      <dgm:t>
        <a:bodyPr/>
        <a:lstStyle/>
        <a:p>
          <a:r>
            <a:rPr lang="en-US" dirty="0"/>
            <a:t>Genus</a:t>
          </a:r>
          <a:endParaRPr lang="en-GB" dirty="0"/>
        </a:p>
      </dgm:t>
    </dgm:pt>
    <dgm:pt modelId="{7D1A82AC-A2B9-064D-8922-A5F7CFB06733}" type="parTrans" cxnId="{DCD55E03-9351-D343-947E-7002401B481B}">
      <dgm:prSet/>
      <dgm:spPr/>
      <dgm:t>
        <a:bodyPr/>
        <a:lstStyle/>
        <a:p>
          <a:endParaRPr lang="en-GB"/>
        </a:p>
      </dgm:t>
    </dgm:pt>
    <dgm:pt modelId="{88CADDE7-18F5-D348-9E96-ACC2C79938A8}" type="sibTrans" cxnId="{DCD55E03-9351-D343-947E-7002401B481B}">
      <dgm:prSet/>
      <dgm:spPr/>
      <dgm:t>
        <a:bodyPr/>
        <a:lstStyle/>
        <a:p>
          <a:endParaRPr lang="en-GB"/>
        </a:p>
      </dgm:t>
    </dgm:pt>
    <dgm:pt modelId="{FF435922-D64E-7640-9C13-7D6642C7AE24}">
      <dgm:prSet/>
      <dgm:spPr/>
      <dgm:t>
        <a:bodyPr/>
        <a:lstStyle/>
        <a:p>
          <a:r>
            <a:rPr lang="en-US" dirty="0"/>
            <a:t>Species</a:t>
          </a:r>
          <a:endParaRPr lang="en-GB" dirty="0"/>
        </a:p>
      </dgm:t>
    </dgm:pt>
    <dgm:pt modelId="{4021A9EB-B402-EE4C-9BA2-CE9D12F06E7B}" type="parTrans" cxnId="{6FCF849D-0FC8-B84E-B769-9A1939D05486}">
      <dgm:prSet/>
      <dgm:spPr/>
      <dgm:t>
        <a:bodyPr/>
        <a:lstStyle/>
        <a:p>
          <a:endParaRPr lang="en-GB"/>
        </a:p>
      </dgm:t>
    </dgm:pt>
    <dgm:pt modelId="{EE4E9066-771C-1D47-AB26-13BF28875363}" type="sibTrans" cxnId="{6FCF849D-0FC8-B84E-B769-9A1939D05486}">
      <dgm:prSet/>
      <dgm:spPr/>
      <dgm:t>
        <a:bodyPr/>
        <a:lstStyle/>
        <a:p>
          <a:endParaRPr lang="en-GB"/>
        </a:p>
      </dgm:t>
    </dgm:pt>
    <dgm:pt modelId="{1592DCA9-CF7B-514A-9713-1B2E67C27DBE}">
      <dgm:prSet/>
      <dgm:spPr/>
      <dgm:t>
        <a:bodyPr/>
        <a:lstStyle/>
        <a:p>
          <a:endParaRPr lang="en-GB" dirty="0"/>
        </a:p>
      </dgm:t>
    </dgm:pt>
    <dgm:pt modelId="{FBC44C08-34D3-9B44-A208-BE4490E8C0D4}" type="sibTrans" cxnId="{81440A7C-68AA-0945-B6D6-69198B1EEF79}">
      <dgm:prSet/>
      <dgm:spPr/>
      <dgm:t>
        <a:bodyPr/>
        <a:lstStyle/>
        <a:p>
          <a:endParaRPr lang="en-GB"/>
        </a:p>
      </dgm:t>
    </dgm:pt>
    <dgm:pt modelId="{343C4B43-8EC3-3943-8A72-4AC846429A00}" type="parTrans" cxnId="{81440A7C-68AA-0945-B6D6-69198B1EEF79}">
      <dgm:prSet/>
      <dgm:spPr/>
      <dgm:t>
        <a:bodyPr/>
        <a:lstStyle/>
        <a:p>
          <a:endParaRPr lang="en-GB"/>
        </a:p>
      </dgm:t>
    </dgm:pt>
    <dgm:pt modelId="{143E1325-ACC0-CB46-843E-74C3D4B9C7E1}">
      <dgm:prSet phldrT="[Text]" phldr="1"/>
      <dgm:spPr/>
      <dgm:t>
        <a:bodyPr/>
        <a:lstStyle/>
        <a:p>
          <a:endParaRPr lang="en-GB"/>
        </a:p>
      </dgm:t>
    </dgm:pt>
    <dgm:pt modelId="{800BB5BC-5E1D-6942-8C31-BE0443F6B0C1}" type="sibTrans" cxnId="{CD2C7A5C-1561-9D4E-8A1A-518117D23E36}">
      <dgm:prSet/>
      <dgm:spPr/>
      <dgm:t>
        <a:bodyPr/>
        <a:lstStyle/>
        <a:p>
          <a:endParaRPr lang="en-GB"/>
        </a:p>
      </dgm:t>
    </dgm:pt>
    <dgm:pt modelId="{639540AC-ADA8-B340-AC8C-A080754F70D4}" type="parTrans" cxnId="{CD2C7A5C-1561-9D4E-8A1A-518117D23E36}">
      <dgm:prSet/>
      <dgm:spPr/>
      <dgm:t>
        <a:bodyPr/>
        <a:lstStyle/>
        <a:p>
          <a:endParaRPr lang="en-GB"/>
        </a:p>
      </dgm:t>
    </dgm:pt>
    <dgm:pt modelId="{DE44A004-CC46-DD46-A8E7-F5B3E59C031D}">
      <dgm:prSet phldrT="[Text]" phldr="1"/>
      <dgm:spPr/>
      <dgm:t>
        <a:bodyPr/>
        <a:lstStyle/>
        <a:p>
          <a:endParaRPr lang="en-GB" dirty="0"/>
        </a:p>
      </dgm:t>
    </dgm:pt>
    <dgm:pt modelId="{25AECADA-EC6A-104A-A8B4-8BD17ACDFDAF}" type="sibTrans" cxnId="{0A141ED5-F811-E04A-8DA3-2BAD3AC4BF44}">
      <dgm:prSet/>
      <dgm:spPr/>
      <dgm:t>
        <a:bodyPr/>
        <a:lstStyle/>
        <a:p>
          <a:endParaRPr lang="en-GB"/>
        </a:p>
      </dgm:t>
    </dgm:pt>
    <dgm:pt modelId="{894EB193-2EE0-6849-948B-19473D9D311C}" type="parTrans" cxnId="{0A141ED5-F811-E04A-8DA3-2BAD3AC4BF44}">
      <dgm:prSet/>
      <dgm:spPr/>
      <dgm:t>
        <a:bodyPr/>
        <a:lstStyle/>
        <a:p>
          <a:endParaRPr lang="en-GB"/>
        </a:p>
      </dgm:t>
    </dgm:pt>
    <dgm:pt modelId="{2EE313CE-65F7-4F48-9CEE-BB4B9BD62183}">
      <dgm:prSet phldrT="[Text]"/>
      <dgm:spPr/>
      <dgm:t>
        <a:bodyPr/>
        <a:lstStyle/>
        <a:p>
          <a:endParaRPr lang="en-GB" dirty="0"/>
        </a:p>
      </dgm:t>
    </dgm:pt>
    <dgm:pt modelId="{E12744B6-FB29-2A44-A5D9-197271321724}" type="sibTrans" cxnId="{9350D875-7396-0340-AD02-5395204D9641}">
      <dgm:prSet/>
      <dgm:spPr/>
      <dgm:t>
        <a:bodyPr/>
        <a:lstStyle/>
        <a:p>
          <a:endParaRPr lang="en-GB"/>
        </a:p>
      </dgm:t>
    </dgm:pt>
    <dgm:pt modelId="{4138F263-B9C5-D148-91AF-4390B152F80E}" type="parTrans" cxnId="{9350D875-7396-0340-AD02-5395204D9641}">
      <dgm:prSet/>
      <dgm:spPr/>
      <dgm:t>
        <a:bodyPr/>
        <a:lstStyle/>
        <a:p>
          <a:endParaRPr lang="en-GB"/>
        </a:p>
      </dgm:t>
    </dgm:pt>
    <dgm:pt modelId="{4B94855A-4F4F-0D4A-BEB2-EAFC8F673372}">
      <dgm:prSet phldrT="[Text]" phldr="1"/>
      <dgm:spPr/>
      <dgm:t>
        <a:bodyPr/>
        <a:lstStyle/>
        <a:p>
          <a:endParaRPr lang="en-GB" dirty="0"/>
        </a:p>
      </dgm:t>
    </dgm:pt>
    <dgm:pt modelId="{8DF900F3-D9F2-E544-A7F1-FDD59C99D608}" type="sibTrans" cxnId="{2361A82A-0F67-F24B-890D-0471BD4D7A0F}">
      <dgm:prSet/>
      <dgm:spPr/>
      <dgm:t>
        <a:bodyPr/>
        <a:lstStyle/>
        <a:p>
          <a:endParaRPr lang="en-GB"/>
        </a:p>
      </dgm:t>
    </dgm:pt>
    <dgm:pt modelId="{2EAE003A-861A-4449-8252-87AD329818DA}" type="parTrans" cxnId="{2361A82A-0F67-F24B-890D-0471BD4D7A0F}">
      <dgm:prSet/>
      <dgm:spPr/>
      <dgm:t>
        <a:bodyPr/>
        <a:lstStyle/>
        <a:p>
          <a:endParaRPr lang="en-GB"/>
        </a:p>
      </dgm:t>
    </dgm:pt>
    <dgm:pt modelId="{AAB6EF10-E99B-BB45-A3F1-10A9045D0D6D}">
      <dgm:prSet phldrT="[Text]" phldr="1"/>
      <dgm:spPr/>
      <dgm:t>
        <a:bodyPr/>
        <a:lstStyle/>
        <a:p>
          <a:endParaRPr lang="en-GB"/>
        </a:p>
      </dgm:t>
    </dgm:pt>
    <dgm:pt modelId="{89E1CC6A-3DBF-5E4E-9BAD-E268D8672078}" type="sibTrans" cxnId="{330EDC80-2BE6-E24A-AFD8-792A42E7AB08}">
      <dgm:prSet/>
      <dgm:spPr/>
      <dgm:t>
        <a:bodyPr/>
        <a:lstStyle/>
        <a:p>
          <a:endParaRPr lang="en-GB"/>
        </a:p>
      </dgm:t>
    </dgm:pt>
    <dgm:pt modelId="{78827F9A-7288-F74E-AF84-572F974142DD}" type="parTrans" cxnId="{330EDC80-2BE6-E24A-AFD8-792A42E7AB08}">
      <dgm:prSet/>
      <dgm:spPr/>
      <dgm:t>
        <a:bodyPr/>
        <a:lstStyle/>
        <a:p>
          <a:endParaRPr lang="en-GB"/>
        </a:p>
      </dgm:t>
    </dgm:pt>
    <dgm:pt modelId="{26840895-E169-D548-B91C-3235C1836F52}">
      <dgm:prSet phldrT="[Text]" phldr="1"/>
      <dgm:spPr/>
      <dgm:t>
        <a:bodyPr/>
        <a:lstStyle/>
        <a:p>
          <a:endParaRPr lang="en-GB" dirty="0"/>
        </a:p>
      </dgm:t>
    </dgm:pt>
    <dgm:pt modelId="{23F88A8C-872D-E048-AC96-8B578BB1219D}" type="sibTrans" cxnId="{146713E0-0F2E-DD4D-816D-09202096F7CD}">
      <dgm:prSet/>
      <dgm:spPr/>
      <dgm:t>
        <a:bodyPr/>
        <a:lstStyle/>
        <a:p>
          <a:endParaRPr lang="en-GB"/>
        </a:p>
      </dgm:t>
    </dgm:pt>
    <dgm:pt modelId="{76BE7B32-77D1-1C44-90A6-EE4859FA28E0}" type="parTrans" cxnId="{146713E0-0F2E-DD4D-816D-09202096F7CD}">
      <dgm:prSet/>
      <dgm:spPr/>
      <dgm:t>
        <a:bodyPr/>
        <a:lstStyle/>
        <a:p>
          <a:endParaRPr lang="en-GB"/>
        </a:p>
      </dgm:t>
    </dgm:pt>
    <dgm:pt modelId="{122C655E-915A-B145-AFE0-DBC0F946BEA5}" type="pres">
      <dgm:prSet presAssocID="{80E9BEF2-8925-DD49-96B5-A80957235E73}" presName="Name0" presStyleCnt="0">
        <dgm:presLayoutVars>
          <dgm:dir/>
          <dgm:animLvl val="lvl"/>
          <dgm:resizeHandles val="exact"/>
        </dgm:presLayoutVars>
      </dgm:prSet>
      <dgm:spPr/>
    </dgm:pt>
    <dgm:pt modelId="{EA88C19E-00FA-AA47-89C7-15A25EF63409}" type="pres">
      <dgm:prSet presAssocID="{BE651673-BFCB-6C46-88CA-FC0D172BC8ED}" presName="linNode" presStyleCnt="0"/>
      <dgm:spPr/>
    </dgm:pt>
    <dgm:pt modelId="{9A9DF17C-C3CA-CE49-BF39-139B4CA242A5}" type="pres">
      <dgm:prSet presAssocID="{BE651673-BFCB-6C46-88CA-FC0D172BC8ED}" presName="parentText" presStyleLbl="node1" presStyleIdx="0" presStyleCnt="4">
        <dgm:presLayoutVars>
          <dgm:chMax val="1"/>
          <dgm:bulletEnabled val="1"/>
        </dgm:presLayoutVars>
      </dgm:prSet>
      <dgm:spPr/>
    </dgm:pt>
    <dgm:pt modelId="{D468FF1D-239C-2E4F-B379-6F3098510D29}" type="pres">
      <dgm:prSet presAssocID="{BE651673-BFCB-6C46-88CA-FC0D172BC8ED}" presName="descendantText" presStyleLbl="alignAccFollowNode1" presStyleIdx="0" presStyleCnt="4" custLinFactNeighborX="-1768" custLinFactNeighborY="-8541">
        <dgm:presLayoutVars>
          <dgm:bulletEnabled val="1"/>
        </dgm:presLayoutVars>
      </dgm:prSet>
      <dgm:spPr/>
    </dgm:pt>
    <dgm:pt modelId="{D91D02BF-997A-6540-8EEF-E8E32EE07F25}" type="pres">
      <dgm:prSet presAssocID="{E5CDAFBD-C611-E84E-96AD-212640B0351A}" presName="sp" presStyleCnt="0"/>
      <dgm:spPr/>
    </dgm:pt>
    <dgm:pt modelId="{EFF8F325-A537-CB4C-ABD1-56DC04042009}" type="pres">
      <dgm:prSet presAssocID="{C060E416-7FE1-4B43-9B19-749C89D9E819}" presName="linNode" presStyleCnt="0"/>
      <dgm:spPr/>
    </dgm:pt>
    <dgm:pt modelId="{39ACB694-7D55-F047-8727-EBA17B39B83B}" type="pres">
      <dgm:prSet presAssocID="{C060E416-7FE1-4B43-9B19-749C89D9E819}" presName="parentText" presStyleLbl="node1" presStyleIdx="1" presStyleCnt="4">
        <dgm:presLayoutVars>
          <dgm:chMax val="1"/>
          <dgm:bulletEnabled val="1"/>
        </dgm:presLayoutVars>
      </dgm:prSet>
      <dgm:spPr/>
    </dgm:pt>
    <dgm:pt modelId="{1F9C2D3D-76D8-8B4A-A0E4-8D83A3240DB4}" type="pres">
      <dgm:prSet presAssocID="{C060E416-7FE1-4B43-9B19-749C89D9E819}" presName="descendantText" presStyleLbl="alignAccFollowNode1" presStyleIdx="1" presStyleCnt="4">
        <dgm:presLayoutVars>
          <dgm:bulletEnabled val="1"/>
        </dgm:presLayoutVars>
      </dgm:prSet>
      <dgm:spPr/>
    </dgm:pt>
    <dgm:pt modelId="{B73666EC-2AE0-BC44-A070-DA1C05C00663}" type="pres">
      <dgm:prSet presAssocID="{F772230B-7F2C-1447-B470-55D2D300CC92}" presName="sp" presStyleCnt="0"/>
      <dgm:spPr/>
    </dgm:pt>
    <dgm:pt modelId="{DBFCAF4B-2498-B545-A2B5-55DC330010B5}" type="pres">
      <dgm:prSet presAssocID="{4AC885BA-B5D8-FE45-AE4A-F5AADD724502}" presName="linNode" presStyleCnt="0"/>
      <dgm:spPr/>
    </dgm:pt>
    <dgm:pt modelId="{9E2AB6CC-6F35-D842-95B3-522B7B8D0695}" type="pres">
      <dgm:prSet presAssocID="{4AC885BA-B5D8-FE45-AE4A-F5AADD724502}" presName="parentText" presStyleLbl="node1" presStyleIdx="2" presStyleCnt="4">
        <dgm:presLayoutVars>
          <dgm:chMax val="1"/>
          <dgm:bulletEnabled val="1"/>
        </dgm:presLayoutVars>
      </dgm:prSet>
      <dgm:spPr/>
    </dgm:pt>
    <dgm:pt modelId="{27713F09-D0A7-7348-A6A4-E0A04373E3C4}" type="pres">
      <dgm:prSet presAssocID="{4AC885BA-B5D8-FE45-AE4A-F5AADD724502}" presName="descendantText" presStyleLbl="alignAccFollowNode1" presStyleIdx="2" presStyleCnt="4">
        <dgm:presLayoutVars>
          <dgm:bulletEnabled val="1"/>
        </dgm:presLayoutVars>
      </dgm:prSet>
      <dgm:spPr/>
    </dgm:pt>
    <dgm:pt modelId="{37BB7186-4572-7245-AD8D-5BC2199F5FC3}" type="pres">
      <dgm:prSet presAssocID="{88CADDE7-18F5-D348-9E96-ACC2C79938A8}" presName="sp" presStyleCnt="0"/>
      <dgm:spPr/>
    </dgm:pt>
    <dgm:pt modelId="{6E60B48F-6F05-824D-A7DF-1F6F9CDBCED0}" type="pres">
      <dgm:prSet presAssocID="{FF435922-D64E-7640-9C13-7D6642C7AE24}" presName="linNode" presStyleCnt="0"/>
      <dgm:spPr/>
    </dgm:pt>
    <dgm:pt modelId="{5C32B5A5-B9FE-D74A-A550-58FC3AE00166}" type="pres">
      <dgm:prSet presAssocID="{FF435922-D64E-7640-9C13-7D6642C7AE24}" presName="parentText" presStyleLbl="node1" presStyleIdx="3" presStyleCnt="4">
        <dgm:presLayoutVars>
          <dgm:chMax val="1"/>
          <dgm:bulletEnabled val="1"/>
        </dgm:presLayoutVars>
      </dgm:prSet>
      <dgm:spPr/>
    </dgm:pt>
    <dgm:pt modelId="{E9DA1DE9-AB21-164C-BB66-B17FE1723701}" type="pres">
      <dgm:prSet presAssocID="{FF435922-D64E-7640-9C13-7D6642C7AE24}" presName="descendantText" presStyleLbl="alignAccFollowNode1" presStyleIdx="3" presStyleCnt="4">
        <dgm:presLayoutVars>
          <dgm:bulletEnabled val="1"/>
        </dgm:presLayoutVars>
      </dgm:prSet>
      <dgm:spPr/>
    </dgm:pt>
  </dgm:ptLst>
  <dgm:cxnLst>
    <dgm:cxn modelId="{DCD55E03-9351-D343-947E-7002401B481B}" srcId="{80E9BEF2-8925-DD49-96B5-A80957235E73}" destId="{4AC885BA-B5D8-FE45-AE4A-F5AADD724502}" srcOrd="2" destOrd="0" parTransId="{7D1A82AC-A2B9-064D-8922-A5F7CFB06733}" sibTransId="{88CADDE7-18F5-D348-9E96-ACC2C79938A8}"/>
    <dgm:cxn modelId="{12B7F804-46CA-2B4C-B357-6D10C955D068}" type="presOf" srcId="{4B94855A-4F4F-0D4A-BEB2-EAFC8F673372}" destId="{1F9C2D3D-76D8-8B4A-A0E4-8D83A3240DB4}" srcOrd="0" destOrd="0" presId="urn:microsoft.com/office/officeart/2005/8/layout/vList5"/>
    <dgm:cxn modelId="{CDEDDC10-F0A1-D240-92B7-C6B2918DB01E}" type="presOf" srcId="{26840895-E169-D548-B91C-3235C1836F52}" destId="{D468FF1D-239C-2E4F-B379-6F3098510D29}" srcOrd="0" destOrd="0" presId="urn:microsoft.com/office/officeart/2005/8/layout/vList5"/>
    <dgm:cxn modelId="{2266CB16-F937-544F-A23C-CCD171A91A54}" type="presOf" srcId="{4AC885BA-B5D8-FE45-AE4A-F5AADD724502}" destId="{9E2AB6CC-6F35-D842-95B3-522B7B8D0695}" srcOrd="0" destOrd="0" presId="urn:microsoft.com/office/officeart/2005/8/layout/vList5"/>
    <dgm:cxn modelId="{2361A82A-0F67-F24B-890D-0471BD4D7A0F}" srcId="{C060E416-7FE1-4B43-9B19-749C89D9E819}" destId="{4B94855A-4F4F-0D4A-BEB2-EAFC8F673372}" srcOrd="0" destOrd="0" parTransId="{2EAE003A-861A-4449-8252-87AD329818DA}" sibTransId="{8DF900F3-D9F2-E544-A7F1-FDD59C99D608}"/>
    <dgm:cxn modelId="{111AD032-0F1F-6F47-A43C-495B8EDB3217}" type="presOf" srcId="{BE651673-BFCB-6C46-88CA-FC0D172BC8ED}" destId="{9A9DF17C-C3CA-CE49-BF39-139B4CA242A5}" srcOrd="0" destOrd="0" presId="urn:microsoft.com/office/officeart/2005/8/layout/vList5"/>
    <dgm:cxn modelId="{CFF92D3E-EC49-0F48-A003-A40D2CEA65D1}" type="presOf" srcId="{80E9BEF2-8925-DD49-96B5-A80957235E73}" destId="{122C655E-915A-B145-AFE0-DBC0F946BEA5}" srcOrd="0" destOrd="0" presId="urn:microsoft.com/office/officeart/2005/8/layout/vList5"/>
    <dgm:cxn modelId="{CD2C7A5C-1561-9D4E-8A1A-518117D23E36}" srcId="{4AC885BA-B5D8-FE45-AE4A-F5AADD724502}" destId="{143E1325-ACC0-CB46-843E-74C3D4B9C7E1}" srcOrd="0" destOrd="0" parTransId="{639540AC-ADA8-B340-AC8C-A080754F70D4}" sibTransId="{800BB5BC-5E1D-6942-8C31-BE0443F6B0C1}"/>
    <dgm:cxn modelId="{740E8A41-82B5-A548-8801-35BDBB4D2ADB}" type="presOf" srcId="{2EE313CE-65F7-4F48-9CEE-BB4B9BD62183}" destId="{27713F09-D0A7-7348-A6A4-E0A04373E3C4}" srcOrd="0" destOrd="2" presId="urn:microsoft.com/office/officeart/2005/8/layout/vList5"/>
    <dgm:cxn modelId="{1A3F2D44-422E-2841-9689-A4863CC747C7}" type="presOf" srcId="{143E1325-ACC0-CB46-843E-74C3D4B9C7E1}" destId="{27713F09-D0A7-7348-A6A4-E0A04373E3C4}" srcOrd="0" destOrd="0" presId="urn:microsoft.com/office/officeart/2005/8/layout/vList5"/>
    <dgm:cxn modelId="{3A6C406B-CE31-C14C-947E-42614DED0C96}" srcId="{80E9BEF2-8925-DD49-96B5-A80957235E73}" destId="{BE651673-BFCB-6C46-88CA-FC0D172BC8ED}" srcOrd="0" destOrd="0" parTransId="{0667358A-F801-5647-9C50-74CA40FC09E9}" sibTransId="{E5CDAFBD-C611-E84E-96AD-212640B0351A}"/>
    <dgm:cxn modelId="{9350D875-7396-0340-AD02-5395204D9641}" srcId="{DE44A004-CC46-DD46-A8E7-F5B3E59C031D}" destId="{2EE313CE-65F7-4F48-9CEE-BB4B9BD62183}" srcOrd="0" destOrd="0" parTransId="{4138F263-B9C5-D148-91AF-4390B152F80E}" sibTransId="{E12744B6-FB29-2A44-A5D9-197271321724}"/>
    <dgm:cxn modelId="{81440A7C-68AA-0945-B6D6-69198B1EEF79}" srcId="{FF435922-D64E-7640-9C13-7D6642C7AE24}" destId="{1592DCA9-CF7B-514A-9713-1B2E67C27DBE}" srcOrd="0" destOrd="0" parTransId="{343C4B43-8EC3-3943-8A72-4AC846429A00}" sibTransId="{FBC44C08-34D3-9B44-A208-BE4490E8C0D4}"/>
    <dgm:cxn modelId="{CC758B7E-B2FB-054D-A7E2-E25393D204F9}" srcId="{80E9BEF2-8925-DD49-96B5-A80957235E73}" destId="{C060E416-7FE1-4B43-9B19-749C89D9E819}" srcOrd="1" destOrd="0" parTransId="{5DC0F57F-D1C1-4946-BDC7-0C71F88E3D73}" sibTransId="{F772230B-7F2C-1447-B470-55D2D300CC92}"/>
    <dgm:cxn modelId="{330EDC80-2BE6-E24A-AFD8-792A42E7AB08}" srcId="{C060E416-7FE1-4B43-9B19-749C89D9E819}" destId="{AAB6EF10-E99B-BB45-A3F1-10A9045D0D6D}" srcOrd="1" destOrd="0" parTransId="{78827F9A-7288-F74E-AF84-572F974142DD}" sibTransId="{89E1CC6A-3DBF-5E4E-9BAD-E268D8672078}"/>
    <dgm:cxn modelId="{B0BD0395-5DFF-FF41-82EA-06FC8768D9CC}" type="presOf" srcId="{1592DCA9-CF7B-514A-9713-1B2E67C27DBE}" destId="{E9DA1DE9-AB21-164C-BB66-B17FE1723701}" srcOrd="0" destOrd="0" presId="urn:microsoft.com/office/officeart/2005/8/layout/vList5"/>
    <dgm:cxn modelId="{6FCF849D-0FC8-B84E-B769-9A1939D05486}" srcId="{80E9BEF2-8925-DD49-96B5-A80957235E73}" destId="{FF435922-D64E-7640-9C13-7D6642C7AE24}" srcOrd="3" destOrd="0" parTransId="{4021A9EB-B402-EE4C-9BA2-CE9D12F06E7B}" sibTransId="{EE4E9066-771C-1D47-AB26-13BF28875363}"/>
    <dgm:cxn modelId="{EAD93DB8-9BBD-2E42-AFC0-9AA60D560CEA}" type="presOf" srcId="{DE44A004-CC46-DD46-A8E7-F5B3E59C031D}" destId="{27713F09-D0A7-7348-A6A4-E0A04373E3C4}" srcOrd="0" destOrd="1" presId="urn:microsoft.com/office/officeart/2005/8/layout/vList5"/>
    <dgm:cxn modelId="{F37EDBB9-FB08-4148-84E1-C3042EE24892}" type="presOf" srcId="{AAB6EF10-E99B-BB45-A3F1-10A9045D0D6D}" destId="{1F9C2D3D-76D8-8B4A-A0E4-8D83A3240DB4}" srcOrd="0" destOrd="1" presId="urn:microsoft.com/office/officeart/2005/8/layout/vList5"/>
    <dgm:cxn modelId="{6C76C4CA-DF2F-5F4B-9300-7588D2826E69}" type="presOf" srcId="{FF435922-D64E-7640-9C13-7D6642C7AE24}" destId="{5C32B5A5-B9FE-D74A-A550-58FC3AE00166}" srcOrd="0" destOrd="0" presId="urn:microsoft.com/office/officeart/2005/8/layout/vList5"/>
    <dgm:cxn modelId="{0A141ED5-F811-E04A-8DA3-2BAD3AC4BF44}" srcId="{4AC885BA-B5D8-FE45-AE4A-F5AADD724502}" destId="{DE44A004-CC46-DD46-A8E7-F5B3E59C031D}" srcOrd="1" destOrd="0" parTransId="{894EB193-2EE0-6849-948B-19473D9D311C}" sibTransId="{25AECADA-EC6A-104A-A8B4-8BD17ACDFDAF}"/>
    <dgm:cxn modelId="{146713E0-0F2E-DD4D-816D-09202096F7CD}" srcId="{BE651673-BFCB-6C46-88CA-FC0D172BC8ED}" destId="{26840895-E169-D548-B91C-3235C1836F52}" srcOrd="0" destOrd="0" parTransId="{76BE7B32-77D1-1C44-90A6-EE4859FA28E0}" sibTransId="{23F88A8C-872D-E048-AC96-8B578BB1219D}"/>
    <dgm:cxn modelId="{10227DE8-BB48-3F4E-9F03-6478D6DEEB64}" type="presOf" srcId="{C060E416-7FE1-4B43-9B19-749C89D9E819}" destId="{39ACB694-7D55-F047-8727-EBA17B39B83B}" srcOrd="0" destOrd="0" presId="urn:microsoft.com/office/officeart/2005/8/layout/vList5"/>
    <dgm:cxn modelId="{641123E8-823A-E349-AC58-7590ED65E956}" type="presParOf" srcId="{122C655E-915A-B145-AFE0-DBC0F946BEA5}" destId="{EA88C19E-00FA-AA47-89C7-15A25EF63409}" srcOrd="0" destOrd="0" presId="urn:microsoft.com/office/officeart/2005/8/layout/vList5"/>
    <dgm:cxn modelId="{F3254E07-F101-124A-A7E1-C3EB535FF2BC}" type="presParOf" srcId="{EA88C19E-00FA-AA47-89C7-15A25EF63409}" destId="{9A9DF17C-C3CA-CE49-BF39-139B4CA242A5}" srcOrd="0" destOrd="0" presId="urn:microsoft.com/office/officeart/2005/8/layout/vList5"/>
    <dgm:cxn modelId="{7FFEFD70-6F65-B44D-8BEE-EE854C06E301}" type="presParOf" srcId="{EA88C19E-00FA-AA47-89C7-15A25EF63409}" destId="{D468FF1D-239C-2E4F-B379-6F3098510D29}" srcOrd="1" destOrd="0" presId="urn:microsoft.com/office/officeart/2005/8/layout/vList5"/>
    <dgm:cxn modelId="{0061554F-77EA-F646-A290-217DF11D8C2D}" type="presParOf" srcId="{122C655E-915A-B145-AFE0-DBC0F946BEA5}" destId="{D91D02BF-997A-6540-8EEF-E8E32EE07F25}" srcOrd="1" destOrd="0" presId="urn:microsoft.com/office/officeart/2005/8/layout/vList5"/>
    <dgm:cxn modelId="{269572E9-16D9-B246-B3FC-07CE6B86B19A}" type="presParOf" srcId="{122C655E-915A-B145-AFE0-DBC0F946BEA5}" destId="{EFF8F325-A537-CB4C-ABD1-56DC04042009}" srcOrd="2" destOrd="0" presId="urn:microsoft.com/office/officeart/2005/8/layout/vList5"/>
    <dgm:cxn modelId="{253B3D7E-37B5-F94C-811F-65C368B679B6}" type="presParOf" srcId="{EFF8F325-A537-CB4C-ABD1-56DC04042009}" destId="{39ACB694-7D55-F047-8727-EBA17B39B83B}" srcOrd="0" destOrd="0" presId="urn:microsoft.com/office/officeart/2005/8/layout/vList5"/>
    <dgm:cxn modelId="{253211B2-4F66-AC42-BD02-8E7D1FBB53AD}" type="presParOf" srcId="{EFF8F325-A537-CB4C-ABD1-56DC04042009}" destId="{1F9C2D3D-76D8-8B4A-A0E4-8D83A3240DB4}" srcOrd="1" destOrd="0" presId="urn:microsoft.com/office/officeart/2005/8/layout/vList5"/>
    <dgm:cxn modelId="{21806136-EF5B-DB44-A052-50879C615C14}" type="presParOf" srcId="{122C655E-915A-B145-AFE0-DBC0F946BEA5}" destId="{B73666EC-2AE0-BC44-A070-DA1C05C00663}" srcOrd="3" destOrd="0" presId="urn:microsoft.com/office/officeart/2005/8/layout/vList5"/>
    <dgm:cxn modelId="{8D42CEB4-4C3F-8A43-8936-CFF6241D8930}" type="presParOf" srcId="{122C655E-915A-B145-AFE0-DBC0F946BEA5}" destId="{DBFCAF4B-2498-B545-A2B5-55DC330010B5}" srcOrd="4" destOrd="0" presId="urn:microsoft.com/office/officeart/2005/8/layout/vList5"/>
    <dgm:cxn modelId="{803EFD07-7A40-4E4D-9A97-8E05069CEAA0}" type="presParOf" srcId="{DBFCAF4B-2498-B545-A2B5-55DC330010B5}" destId="{9E2AB6CC-6F35-D842-95B3-522B7B8D0695}" srcOrd="0" destOrd="0" presId="urn:microsoft.com/office/officeart/2005/8/layout/vList5"/>
    <dgm:cxn modelId="{1437AC20-A5F9-7C4A-A696-6D0AE7A0460D}" type="presParOf" srcId="{DBFCAF4B-2498-B545-A2B5-55DC330010B5}" destId="{27713F09-D0A7-7348-A6A4-E0A04373E3C4}" srcOrd="1" destOrd="0" presId="urn:microsoft.com/office/officeart/2005/8/layout/vList5"/>
    <dgm:cxn modelId="{A89FE393-33F2-9644-8C2B-D611534EFB84}" type="presParOf" srcId="{122C655E-915A-B145-AFE0-DBC0F946BEA5}" destId="{37BB7186-4572-7245-AD8D-5BC2199F5FC3}" srcOrd="5" destOrd="0" presId="urn:microsoft.com/office/officeart/2005/8/layout/vList5"/>
    <dgm:cxn modelId="{329B10B5-39BF-CD40-8DD4-798FCF74A9E0}" type="presParOf" srcId="{122C655E-915A-B145-AFE0-DBC0F946BEA5}" destId="{6E60B48F-6F05-824D-A7DF-1F6F9CDBCED0}" srcOrd="6" destOrd="0" presId="urn:microsoft.com/office/officeart/2005/8/layout/vList5"/>
    <dgm:cxn modelId="{303A9DEF-CBEE-DB40-8E09-32042E34507E}" type="presParOf" srcId="{6E60B48F-6F05-824D-A7DF-1F6F9CDBCED0}" destId="{5C32B5A5-B9FE-D74A-A550-58FC3AE00166}" srcOrd="0" destOrd="0" presId="urn:microsoft.com/office/officeart/2005/8/layout/vList5"/>
    <dgm:cxn modelId="{49EF8756-EB40-A94C-BAF8-FE96220DF65D}" type="presParOf" srcId="{6E60B48F-6F05-824D-A7DF-1F6F9CDBCED0}" destId="{E9DA1DE9-AB21-164C-BB66-B17FE172370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FFE027-8EDC-4218-AC0A-8E644EE875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0CBC065-4159-44E8-B1E1-043E7DA6644D}">
      <dgm:prSet custT="1"/>
      <dgm:spPr/>
      <dgm:t>
        <a:bodyPr/>
        <a:lstStyle/>
        <a:p>
          <a:r>
            <a:rPr lang="en-US" sz="2800" b="1" dirty="0"/>
            <a:t>In water, they exhibit cutaneous respiration</a:t>
          </a:r>
          <a:endParaRPr lang="en-US" sz="2800" dirty="0"/>
        </a:p>
      </dgm:t>
    </dgm:pt>
    <dgm:pt modelId="{CF7C738F-93D7-4EC7-9602-778E968F5689}" type="parTrans" cxnId="{B518E137-1B60-4F88-8118-2A4AA9272F2C}">
      <dgm:prSet/>
      <dgm:spPr/>
      <dgm:t>
        <a:bodyPr/>
        <a:lstStyle/>
        <a:p>
          <a:endParaRPr lang="en-US"/>
        </a:p>
      </dgm:t>
    </dgm:pt>
    <dgm:pt modelId="{AE8CF51B-129C-4838-8435-D6851A8D460B}" type="sibTrans" cxnId="{B518E137-1B60-4F88-8118-2A4AA9272F2C}">
      <dgm:prSet/>
      <dgm:spPr/>
      <dgm:t>
        <a:bodyPr/>
        <a:lstStyle/>
        <a:p>
          <a:endParaRPr lang="en-US"/>
        </a:p>
      </dgm:t>
    </dgm:pt>
    <dgm:pt modelId="{BB3744B6-6F65-4E75-9A60-F22D6D5471AA}">
      <dgm:prSet custT="1"/>
      <dgm:spPr/>
      <dgm:t>
        <a:bodyPr/>
        <a:lstStyle/>
        <a:p>
          <a:r>
            <a:rPr lang="en-US" sz="2800" b="1" dirty="0"/>
            <a:t>Diffusion exchanges dissolved oxygen in water through the skin</a:t>
          </a:r>
          <a:endParaRPr lang="en-US" sz="2800" dirty="0"/>
        </a:p>
      </dgm:t>
    </dgm:pt>
    <dgm:pt modelId="{9E01D2FD-3616-4242-A304-2E4DC9A1E901}" type="parTrans" cxnId="{3F33B97A-19B7-440B-BCEF-67CE6B096C67}">
      <dgm:prSet/>
      <dgm:spPr/>
      <dgm:t>
        <a:bodyPr/>
        <a:lstStyle/>
        <a:p>
          <a:endParaRPr lang="en-US"/>
        </a:p>
      </dgm:t>
    </dgm:pt>
    <dgm:pt modelId="{58514A05-DA37-4D16-868E-3C362C17572A}" type="sibTrans" cxnId="{3F33B97A-19B7-440B-BCEF-67CE6B096C67}">
      <dgm:prSet/>
      <dgm:spPr/>
      <dgm:t>
        <a:bodyPr/>
        <a:lstStyle/>
        <a:p>
          <a:endParaRPr lang="en-US"/>
        </a:p>
      </dgm:t>
    </dgm:pt>
    <dgm:pt modelId="{0CE89E0E-A428-B545-9182-38104328EBAD}" type="pres">
      <dgm:prSet presAssocID="{E4FFE027-8EDC-4218-AC0A-8E644EE875BC}" presName="linear" presStyleCnt="0">
        <dgm:presLayoutVars>
          <dgm:animLvl val="lvl"/>
          <dgm:resizeHandles val="exact"/>
        </dgm:presLayoutVars>
      </dgm:prSet>
      <dgm:spPr/>
    </dgm:pt>
    <dgm:pt modelId="{E3EE5D6E-20B3-B74B-AD55-891DBD8B3EAD}" type="pres">
      <dgm:prSet presAssocID="{70CBC065-4159-44E8-B1E1-043E7DA6644D}" presName="parentText" presStyleLbl="node1" presStyleIdx="0" presStyleCnt="2">
        <dgm:presLayoutVars>
          <dgm:chMax val="0"/>
          <dgm:bulletEnabled val="1"/>
        </dgm:presLayoutVars>
      </dgm:prSet>
      <dgm:spPr/>
    </dgm:pt>
    <dgm:pt modelId="{38613A39-3A40-5441-B758-C66304E37FC9}" type="pres">
      <dgm:prSet presAssocID="{AE8CF51B-129C-4838-8435-D6851A8D460B}" presName="spacer" presStyleCnt="0"/>
      <dgm:spPr/>
    </dgm:pt>
    <dgm:pt modelId="{37CB0A25-05CA-6E41-A2FF-A205A5F7416B}" type="pres">
      <dgm:prSet presAssocID="{BB3744B6-6F65-4E75-9A60-F22D6D5471AA}" presName="parentText" presStyleLbl="node1" presStyleIdx="1" presStyleCnt="2">
        <dgm:presLayoutVars>
          <dgm:chMax val="0"/>
          <dgm:bulletEnabled val="1"/>
        </dgm:presLayoutVars>
      </dgm:prSet>
      <dgm:spPr/>
    </dgm:pt>
  </dgm:ptLst>
  <dgm:cxnLst>
    <dgm:cxn modelId="{74C95E2E-5BC8-954C-8673-66101313350A}" type="presOf" srcId="{70CBC065-4159-44E8-B1E1-043E7DA6644D}" destId="{E3EE5D6E-20B3-B74B-AD55-891DBD8B3EAD}" srcOrd="0" destOrd="0" presId="urn:microsoft.com/office/officeart/2005/8/layout/vList2"/>
    <dgm:cxn modelId="{B518E137-1B60-4F88-8118-2A4AA9272F2C}" srcId="{E4FFE027-8EDC-4218-AC0A-8E644EE875BC}" destId="{70CBC065-4159-44E8-B1E1-043E7DA6644D}" srcOrd="0" destOrd="0" parTransId="{CF7C738F-93D7-4EC7-9602-778E968F5689}" sibTransId="{AE8CF51B-129C-4838-8435-D6851A8D460B}"/>
    <dgm:cxn modelId="{A9AF315B-DB2E-7D4E-9D56-7F6C289BCC9A}" type="presOf" srcId="{E4FFE027-8EDC-4218-AC0A-8E644EE875BC}" destId="{0CE89E0E-A428-B545-9182-38104328EBAD}" srcOrd="0" destOrd="0" presId="urn:microsoft.com/office/officeart/2005/8/layout/vList2"/>
    <dgm:cxn modelId="{3F33B97A-19B7-440B-BCEF-67CE6B096C67}" srcId="{E4FFE027-8EDC-4218-AC0A-8E644EE875BC}" destId="{BB3744B6-6F65-4E75-9A60-F22D6D5471AA}" srcOrd="1" destOrd="0" parTransId="{9E01D2FD-3616-4242-A304-2E4DC9A1E901}" sibTransId="{58514A05-DA37-4D16-868E-3C362C17572A}"/>
    <dgm:cxn modelId="{94B32AE7-1446-6244-B57E-A1E607F46535}" type="presOf" srcId="{BB3744B6-6F65-4E75-9A60-F22D6D5471AA}" destId="{37CB0A25-05CA-6E41-A2FF-A205A5F7416B}" srcOrd="0" destOrd="0" presId="urn:microsoft.com/office/officeart/2005/8/layout/vList2"/>
    <dgm:cxn modelId="{98509621-4B0C-BF43-89A7-08EB49F91D57}" type="presParOf" srcId="{0CE89E0E-A428-B545-9182-38104328EBAD}" destId="{E3EE5D6E-20B3-B74B-AD55-891DBD8B3EAD}" srcOrd="0" destOrd="0" presId="urn:microsoft.com/office/officeart/2005/8/layout/vList2"/>
    <dgm:cxn modelId="{93B11BA2-7323-FB4B-B23F-C6C9BC3A0BFC}" type="presParOf" srcId="{0CE89E0E-A428-B545-9182-38104328EBAD}" destId="{38613A39-3A40-5441-B758-C66304E37FC9}" srcOrd="1" destOrd="0" presId="urn:microsoft.com/office/officeart/2005/8/layout/vList2"/>
    <dgm:cxn modelId="{2AF93074-C8E0-9D44-AC92-B2BE24AB79FC}" type="presParOf" srcId="{0CE89E0E-A428-B545-9182-38104328EBAD}" destId="{37CB0A25-05CA-6E41-A2FF-A205A5F7416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1D6665-0DA0-420D-8B34-08CB9A2542F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D9E4ABC-CDB1-4697-A1FC-13D167E3B009}">
      <dgm:prSet custT="1"/>
      <dgm:spPr/>
      <dgm:t>
        <a:bodyPr/>
        <a:lstStyle/>
        <a:p>
          <a:r>
            <a:rPr lang="en-US" sz="2800" b="1" dirty="0"/>
            <a:t>In land Respiratory organs include the buccal cavity, skin, and lungs.</a:t>
          </a:r>
          <a:endParaRPr lang="en-US" sz="2800" dirty="0"/>
        </a:p>
      </dgm:t>
    </dgm:pt>
    <dgm:pt modelId="{A4789288-DA71-4150-BA30-65899D6CB87B}" type="parTrans" cxnId="{03214993-618A-4A65-B6C8-EBD2BA3608B4}">
      <dgm:prSet/>
      <dgm:spPr/>
      <dgm:t>
        <a:bodyPr/>
        <a:lstStyle/>
        <a:p>
          <a:endParaRPr lang="en-US"/>
        </a:p>
      </dgm:t>
    </dgm:pt>
    <dgm:pt modelId="{1C9A847F-759F-4B24-9A22-A3CFA7251D1C}" type="sibTrans" cxnId="{03214993-618A-4A65-B6C8-EBD2BA3608B4}">
      <dgm:prSet/>
      <dgm:spPr/>
      <dgm:t>
        <a:bodyPr/>
        <a:lstStyle/>
        <a:p>
          <a:endParaRPr lang="en-US"/>
        </a:p>
      </dgm:t>
    </dgm:pt>
    <dgm:pt modelId="{1AE7A9DC-8756-4DD8-84D2-820EA1740F5E}">
      <dgm:prSet custT="1"/>
      <dgm:spPr/>
      <dgm:t>
        <a:bodyPr/>
        <a:lstStyle/>
        <a:p>
          <a:r>
            <a:rPr lang="en-US" sz="2800" b="1" dirty="0"/>
            <a:t>Respiration occurs through the skin during aestivation and hibernation.</a:t>
          </a:r>
          <a:endParaRPr lang="en-US" sz="2800" dirty="0"/>
        </a:p>
      </dgm:t>
    </dgm:pt>
    <dgm:pt modelId="{7E8916FB-EC9E-4EE6-ADB9-A6DF4C6846D0}" type="parTrans" cxnId="{60EEB025-62A6-43E3-A5FD-B41663027EF3}">
      <dgm:prSet/>
      <dgm:spPr/>
      <dgm:t>
        <a:bodyPr/>
        <a:lstStyle/>
        <a:p>
          <a:endParaRPr lang="en-US"/>
        </a:p>
      </dgm:t>
    </dgm:pt>
    <dgm:pt modelId="{C7043C56-45BC-4C21-B13D-20C844D2C535}" type="sibTrans" cxnId="{60EEB025-62A6-43E3-A5FD-B41663027EF3}">
      <dgm:prSet/>
      <dgm:spPr/>
      <dgm:t>
        <a:bodyPr/>
        <a:lstStyle/>
        <a:p>
          <a:endParaRPr lang="en-US"/>
        </a:p>
      </dgm:t>
    </dgm:pt>
    <dgm:pt modelId="{36C0EAF3-7AAD-DA47-BECA-53B69BDB94FD}" type="pres">
      <dgm:prSet presAssocID="{F61D6665-0DA0-420D-8B34-08CB9A2542FF}" presName="linear" presStyleCnt="0">
        <dgm:presLayoutVars>
          <dgm:animLvl val="lvl"/>
          <dgm:resizeHandles val="exact"/>
        </dgm:presLayoutVars>
      </dgm:prSet>
      <dgm:spPr/>
    </dgm:pt>
    <dgm:pt modelId="{22FA63DE-EA20-6C4B-86B6-26ED99F5097C}" type="pres">
      <dgm:prSet presAssocID="{7D9E4ABC-CDB1-4697-A1FC-13D167E3B009}" presName="parentText" presStyleLbl="node1" presStyleIdx="0" presStyleCnt="2">
        <dgm:presLayoutVars>
          <dgm:chMax val="0"/>
          <dgm:bulletEnabled val="1"/>
        </dgm:presLayoutVars>
      </dgm:prSet>
      <dgm:spPr/>
    </dgm:pt>
    <dgm:pt modelId="{5A2BA8A3-59A4-894D-A619-169249DCB7B9}" type="pres">
      <dgm:prSet presAssocID="{1C9A847F-759F-4B24-9A22-A3CFA7251D1C}" presName="spacer" presStyleCnt="0"/>
      <dgm:spPr/>
    </dgm:pt>
    <dgm:pt modelId="{AD772524-C707-C046-81D4-4F63C75EA13F}" type="pres">
      <dgm:prSet presAssocID="{1AE7A9DC-8756-4DD8-84D2-820EA1740F5E}" presName="parentText" presStyleLbl="node1" presStyleIdx="1" presStyleCnt="2">
        <dgm:presLayoutVars>
          <dgm:chMax val="0"/>
          <dgm:bulletEnabled val="1"/>
        </dgm:presLayoutVars>
      </dgm:prSet>
      <dgm:spPr/>
    </dgm:pt>
  </dgm:ptLst>
  <dgm:cxnLst>
    <dgm:cxn modelId="{5DACBC0A-F623-734F-930D-84DEBEB8AF99}" type="presOf" srcId="{1AE7A9DC-8756-4DD8-84D2-820EA1740F5E}" destId="{AD772524-C707-C046-81D4-4F63C75EA13F}" srcOrd="0" destOrd="0" presId="urn:microsoft.com/office/officeart/2005/8/layout/vList2"/>
    <dgm:cxn modelId="{60EEB025-62A6-43E3-A5FD-B41663027EF3}" srcId="{F61D6665-0DA0-420D-8B34-08CB9A2542FF}" destId="{1AE7A9DC-8756-4DD8-84D2-820EA1740F5E}" srcOrd="1" destOrd="0" parTransId="{7E8916FB-EC9E-4EE6-ADB9-A6DF4C6846D0}" sibTransId="{C7043C56-45BC-4C21-B13D-20C844D2C535}"/>
    <dgm:cxn modelId="{F5862B60-02A6-E847-8FAC-546C0E26A346}" type="presOf" srcId="{7D9E4ABC-CDB1-4697-A1FC-13D167E3B009}" destId="{22FA63DE-EA20-6C4B-86B6-26ED99F5097C}" srcOrd="0" destOrd="0" presId="urn:microsoft.com/office/officeart/2005/8/layout/vList2"/>
    <dgm:cxn modelId="{6DD80E8B-E321-C14B-B753-A6E99914136D}" type="presOf" srcId="{F61D6665-0DA0-420D-8B34-08CB9A2542FF}" destId="{36C0EAF3-7AAD-DA47-BECA-53B69BDB94FD}" srcOrd="0" destOrd="0" presId="urn:microsoft.com/office/officeart/2005/8/layout/vList2"/>
    <dgm:cxn modelId="{03214993-618A-4A65-B6C8-EBD2BA3608B4}" srcId="{F61D6665-0DA0-420D-8B34-08CB9A2542FF}" destId="{7D9E4ABC-CDB1-4697-A1FC-13D167E3B009}" srcOrd="0" destOrd="0" parTransId="{A4789288-DA71-4150-BA30-65899D6CB87B}" sibTransId="{1C9A847F-759F-4B24-9A22-A3CFA7251D1C}"/>
    <dgm:cxn modelId="{48158E45-9032-F14D-900B-5D4B616DAEFA}" type="presParOf" srcId="{36C0EAF3-7AAD-DA47-BECA-53B69BDB94FD}" destId="{22FA63DE-EA20-6C4B-86B6-26ED99F5097C}" srcOrd="0" destOrd="0" presId="urn:microsoft.com/office/officeart/2005/8/layout/vList2"/>
    <dgm:cxn modelId="{1C2C3F67-2EE9-DB4E-BE95-7B54657732BD}" type="presParOf" srcId="{36C0EAF3-7AAD-DA47-BECA-53B69BDB94FD}" destId="{5A2BA8A3-59A4-894D-A619-169249DCB7B9}" srcOrd="1" destOrd="0" presId="urn:microsoft.com/office/officeart/2005/8/layout/vList2"/>
    <dgm:cxn modelId="{629636E9-6A2E-9E49-ADB2-0FA6E4657554}" type="presParOf" srcId="{36C0EAF3-7AAD-DA47-BECA-53B69BDB94FD}" destId="{AD772524-C707-C046-81D4-4F63C75EA13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517EEC-9990-456D-9F47-5145AE4CB4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7AA2D6D-9BDD-46D6-BDD6-95FF6BD48535}">
      <dgm:prSet/>
      <dgm:spPr/>
      <dgm:t>
        <a:bodyPr/>
        <a:lstStyle/>
        <a:p>
          <a:pPr algn="just">
            <a:lnSpc>
              <a:spcPct val="150000"/>
            </a:lnSpc>
          </a:pPr>
          <a:r>
            <a:rPr lang="en-GB" dirty="0"/>
            <a:t>The arteries (arterial system) transport blood from the heart to all parts of the body</a:t>
          </a:r>
          <a:endParaRPr lang="en-US" dirty="0"/>
        </a:p>
      </dgm:t>
    </dgm:pt>
    <dgm:pt modelId="{8F390834-06B0-468A-BA93-69197F9E9534}" type="parTrans" cxnId="{94BE5A7D-5D01-4BD1-9AEF-DF365DED9667}">
      <dgm:prSet/>
      <dgm:spPr/>
      <dgm:t>
        <a:bodyPr/>
        <a:lstStyle/>
        <a:p>
          <a:endParaRPr lang="en-US"/>
        </a:p>
      </dgm:t>
    </dgm:pt>
    <dgm:pt modelId="{FD36F301-D43E-4FED-BE45-7743FEEA55B1}" type="sibTrans" cxnId="{94BE5A7D-5D01-4BD1-9AEF-DF365DED9667}">
      <dgm:prSet/>
      <dgm:spPr/>
      <dgm:t>
        <a:bodyPr/>
        <a:lstStyle/>
        <a:p>
          <a:endParaRPr lang="en-US"/>
        </a:p>
      </dgm:t>
    </dgm:pt>
    <dgm:pt modelId="{AC3CBB93-F53E-4140-A12B-E2094CAEA2A5}">
      <dgm:prSet/>
      <dgm:spPr/>
      <dgm:t>
        <a:bodyPr/>
        <a:lstStyle/>
        <a:p>
          <a:pPr algn="just">
            <a:lnSpc>
              <a:spcPct val="150000"/>
            </a:lnSpc>
          </a:pPr>
          <a:r>
            <a:rPr lang="en-US" dirty="0"/>
            <a:t>The veins (venous system) collect blood from various parts of the body and transport it to the heart.</a:t>
          </a:r>
        </a:p>
      </dgm:t>
    </dgm:pt>
    <dgm:pt modelId="{3CC1CB12-E4C9-4428-919C-9DB97446DEAD}" type="parTrans" cxnId="{B04A6304-4C29-468B-B4B5-34D5F71F9E62}">
      <dgm:prSet/>
      <dgm:spPr/>
      <dgm:t>
        <a:bodyPr/>
        <a:lstStyle/>
        <a:p>
          <a:endParaRPr lang="en-US"/>
        </a:p>
      </dgm:t>
    </dgm:pt>
    <dgm:pt modelId="{F0A88AED-16BB-4A02-A048-DB663A1D6FFE}" type="sibTrans" cxnId="{B04A6304-4C29-468B-B4B5-34D5F71F9E62}">
      <dgm:prSet/>
      <dgm:spPr/>
      <dgm:t>
        <a:bodyPr/>
        <a:lstStyle/>
        <a:p>
          <a:endParaRPr lang="en-US"/>
        </a:p>
      </dgm:t>
    </dgm:pt>
    <dgm:pt modelId="{025F41EE-C742-C740-A401-A7F1F20419AB}" type="pres">
      <dgm:prSet presAssocID="{DC517EEC-9990-456D-9F47-5145AE4CB474}" presName="linear" presStyleCnt="0">
        <dgm:presLayoutVars>
          <dgm:animLvl val="lvl"/>
          <dgm:resizeHandles val="exact"/>
        </dgm:presLayoutVars>
      </dgm:prSet>
      <dgm:spPr/>
    </dgm:pt>
    <dgm:pt modelId="{6912E18C-1814-E346-AD9F-1AD9E397381E}" type="pres">
      <dgm:prSet presAssocID="{F7AA2D6D-9BDD-46D6-BDD6-95FF6BD48535}" presName="parentText" presStyleLbl="node1" presStyleIdx="0" presStyleCnt="2">
        <dgm:presLayoutVars>
          <dgm:chMax val="0"/>
          <dgm:bulletEnabled val="1"/>
        </dgm:presLayoutVars>
      </dgm:prSet>
      <dgm:spPr/>
    </dgm:pt>
    <dgm:pt modelId="{880A343B-F163-FE48-BDCD-8C9067A263B2}" type="pres">
      <dgm:prSet presAssocID="{FD36F301-D43E-4FED-BE45-7743FEEA55B1}" presName="spacer" presStyleCnt="0"/>
      <dgm:spPr/>
    </dgm:pt>
    <dgm:pt modelId="{D7B69B7E-F415-CA47-97E1-25274DD22374}" type="pres">
      <dgm:prSet presAssocID="{AC3CBB93-F53E-4140-A12B-E2094CAEA2A5}" presName="parentText" presStyleLbl="node1" presStyleIdx="1" presStyleCnt="2">
        <dgm:presLayoutVars>
          <dgm:chMax val="0"/>
          <dgm:bulletEnabled val="1"/>
        </dgm:presLayoutVars>
      </dgm:prSet>
      <dgm:spPr/>
    </dgm:pt>
  </dgm:ptLst>
  <dgm:cxnLst>
    <dgm:cxn modelId="{B04A6304-4C29-468B-B4B5-34D5F71F9E62}" srcId="{DC517EEC-9990-456D-9F47-5145AE4CB474}" destId="{AC3CBB93-F53E-4140-A12B-E2094CAEA2A5}" srcOrd="1" destOrd="0" parTransId="{3CC1CB12-E4C9-4428-919C-9DB97446DEAD}" sibTransId="{F0A88AED-16BB-4A02-A048-DB663A1D6FFE}"/>
    <dgm:cxn modelId="{94BE5A7D-5D01-4BD1-9AEF-DF365DED9667}" srcId="{DC517EEC-9990-456D-9F47-5145AE4CB474}" destId="{F7AA2D6D-9BDD-46D6-BDD6-95FF6BD48535}" srcOrd="0" destOrd="0" parTransId="{8F390834-06B0-468A-BA93-69197F9E9534}" sibTransId="{FD36F301-D43E-4FED-BE45-7743FEEA55B1}"/>
    <dgm:cxn modelId="{2E907FCE-C2E2-1741-9986-EE1563DEA201}" type="presOf" srcId="{DC517EEC-9990-456D-9F47-5145AE4CB474}" destId="{025F41EE-C742-C740-A401-A7F1F20419AB}" srcOrd="0" destOrd="0" presId="urn:microsoft.com/office/officeart/2005/8/layout/vList2"/>
    <dgm:cxn modelId="{8C2524CF-3C5C-1446-9E4D-98700B6FD261}" type="presOf" srcId="{F7AA2D6D-9BDD-46D6-BDD6-95FF6BD48535}" destId="{6912E18C-1814-E346-AD9F-1AD9E397381E}" srcOrd="0" destOrd="0" presId="urn:microsoft.com/office/officeart/2005/8/layout/vList2"/>
    <dgm:cxn modelId="{13A834DD-D697-E040-BFD1-012F88BB6F15}" type="presOf" srcId="{AC3CBB93-F53E-4140-A12B-E2094CAEA2A5}" destId="{D7B69B7E-F415-CA47-97E1-25274DD22374}" srcOrd="0" destOrd="0" presId="urn:microsoft.com/office/officeart/2005/8/layout/vList2"/>
    <dgm:cxn modelId="{12DB9F3F-84B9-C84D-85DF-59F1FD8B49E3}" type="presParOf" srcId="{025F41EE-C742-C740-A401-A7F1F20419AB}" destId="{6912E18C-1814-E346-AD9F-1AD9E397381E}" srcOrd="0" destOrd="0" presId="urn:microsoft.com/office/officeart/2005/8/layout/vList2"/>
    <dgm:cxn modelId="{0FF22C0D-9C52-B444-BA31-F4331AE25E0E}" type="presParOf" srcId="{025F41EE-C742-C740-A401-A7F1F20419AB}" destId="{880A343B-F163-FE48-BDCD-8C9067A263B2}" srcOrd="1" destOrd="0" presId="urn:microsoft.com/office/officeart/2005/8/layout/vList2"/>
    <dgm:cxn modelId="{F1BBEE3D-1B17-6040-985F-02DE9BAD2A7F}" type="presParOf" srcId="{025F41EE-C742-C740-A401-A7F1F20419AB}" destId="{D7B69B7E-F415-CA47-97E1-25274DD2237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A05A8F-8D93-4452-8DD7-62FC8580974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505C03E-D949-4928-8C1E-D62493C4FBC8}">
      <dgm:prSet/>
      <dgm:spPr/>
      <dgm:t>
        <a:bodyPr/>
        <a:lstStyle/>
        <a:p>
          <a:pPr algn="just"/>
          <a:r>
            <a:rPr lang="en-US" dirty="0">
              <a:solidFill>
                <a:srgbClr val="002060"/>
              </a:solidFill>
            </a:rPr>
            <a:t>Lymph, lymph channels, and lymph nodes comprise the lymphatic system.</a:t>
          </a:r>
        </a:p>
      </dgm:t>
    </dgm:pt>
    <dgm:pt modelId="{B99DA1A7-A36C-41A0-A448-E2C01A16D1E0}" type="parTrans" cxnId="{9D331564-F680-4DCE-B9DC-2C6C8B8B5419}">
      <dgm:prSet/>
      <dgm:spPr/>
      <dgm:t>
        <a:bodyPr/>
        <a:lstStyle/>
        <a:p>
          <a:endParaRPr lang="en-US"/>
        </a:p>
      </dgm:t>
    </dgm:pt>
    <dgm:pt modelId="{DE59DE10-DDB7-4DD5-B782-B8D75B3C5E7E}" type="sibTrans" cxnId="{9D331564-F680-4DCE-B9DC-2C6C8B8B5419}">
      <dgm:prSet/>
      <dgm:spPr/>
      <dgm:t>
        <a:bodyPr/>
        <a:lstStyle/>
        <a:p>
          <a:endParaRPr lang="en-US"/>
        </a:p>
      </dgm:t>
    </dgm:pt>
    <dgm:pt modelId="{D12FD70E-AB8A-4C1D-906B-81BD95CE027F}">
      <dgm:prSet/>
      <dgm:spPr/>
      <dgm:t>
        <a:bodyPr/>
        <a:lstStyle/>
        <a:p>
          <a:pPr algn="just"/>
          <a:r>
            <a:rPr lang="en-US" dirty="0">
              <a:solidFill>
                <a:srgbClr val="002060"/>
              </a:solidFill>
            </a:rPr>
            <a:t>Lymph is not the same as blood. It is devoid of RBCs and  proteins.</a:t>
          </a:r>
        </a:p>
      </dgm:t>
    </dgm:pt>
    <dgm:pt modelId="{AA2AF815-B2FD-4CC2-BBE4-2FC2BFAE2C57}" type="parTrans" cxnId="{42EE04D7-46F9-47E7-9CEB-90151F0A0262}">
      <dgm:prSet/>
      <dgm:spPr/>
      <dgm:t>
        <a:bodyPr/>
        <a:lstStyle/>
        <a:p>
          <a:endParaRPr lang="en-US"/>
        </a:p>
      </dgm:t>
    </dgm:pt>
    <dgm:pt modelId="{6427118B-F5F1-4935-89AE-911F979B3513}" type="sibTrans" cxnId="{42EE04D7-46F9-47E7-9CEB-90151F0A0262}">
      <dgm:prSet/>
      <dgm:spPr/>
      <dgm:t>
        <a:bodyPr/>
        <a:lstStyle/>
        <a:p>
          <a:endParaRPr lang="en-US"/>
        </a:p>
      </dgm:t>
    </dgm:pt>
    <dgm:pt modelId="{09B3DA02-7537-CD4A-BA0B-31319054E25F}" type="pres">
      <dgm:prSet presAssocID="{D0A05A8F-8D93-4452-8DD7-62FC8580974A}" presName="linear" presStyleCnt="0">
        <dgm:presLayoutVars>
          <dgm:animLvl val="lvl"/>
          <dgm:resizeHandles val="exact"/>
        </dgm:presLayoutVars>
      </dgm:prSet>
      <dgm:spPr/>
    </dgm:pt>
    <dgm:pt modelId="{ACBB22A6-1FA0-C24F-9C6D-5D0153179AF3}" type="pres">
      <dgm:prSet presAssocID="{C505C03E-D949-4928-8C1E-D62493C4FBC8}" presName="parentText" presStyleLbl="node1" presStyleIdx="0" presStyleCnt="2">
        <dgm:presLayoutVars>
          <dgm:chMax val="0"/>
          <dgm:bulletEnabled val="1"/>
        </dgm:presLayoutVars>
      </dgm:prSet>
      <dgm:spPr/>
    </dgm:pt>
    <dgm:pt modelId="{5870A3AA-434D-7A4D-BDDC-D7C70B072D08}" type="pres">
      <dgm:prSet presAssocID="{DE59DE10-DDB7-4DD5-B782-B8D75B3C5E7E}" presName="spacer" presStyleCnt="0"/>
      <dgm:spPr/>
    </dgm:pt>
    <dgm:pt modelId="{7E868BE6-38A9-6B4C-B60B-DD72883BD005}" type="pres">
      <dgm:prSet presAssocID="{D12FD70E-AB8A-4C1D-906B-81BD95CE027F}" presName="parentText" presStyleLbl="node1" presStyleIdx="1" presStyleCnt="2">
        <dgm:presLayoutVars>
          <dgm:chMax val="0"/>
          <dgm:bulletEnabled val="1"/>
        </dgm:presLayoutVars>
      </dgm:prSet>
      <dgm:spPr/>
    </dgm:pt>
  </dgm:ptLst>
  <dgm:cxnLst>
    <dgm:cxn modelId="{7B9F7828-9543-F844-9FFB-1FC78E57DF72}" type="presOf" srcId="{C505C03E-D949-4928-8C1E-D62493C4FBC8}" destId="{ACBB22A6-1FA0-C24F-9C6D-5D0153179AF3}" srcOrd="0" destOrd="0" presId="urn:microsoft.com/office/officeart/2005/8/layout/vList2"/>
    <dgm:cxn modelId="{9D331564-F680-4DCE-B9DC-2C6C8B8B5419}" srcId="{D0A05A8F-8D93-4452-8DD7-62FC8580974A}" destId="{C505C03E-D949-4928-8C1E-D62493C4FBC8}" srcOrd="0" destOrd="0" parTransId="{B99DA1A7-A36C-41A0-A448-E2C01A16D1E0}" sibTransId="{DE59DE10-DDB7-4DD5-B782-B8D75B3C5E7E}"/>
    <dgm:cxn modelId="{8FF03CB4-623F-8D40-9EDB-7A3E5F3F2889}" type="presOf" srcId="{D12FD70E-AB8A-4C1D-906B-81BD95CE027F}" destId="{7E868BE6-38A9-6B4C-B60B-DD72883BD005}" srcOrd="0" destOrd="0" presId="urn:microsoft.com/office/officeart/2005/8/layout/vList2"/>
    <dgm:cxn modelId="{154F7DBF-F27F-C74B-9440-9D3B27D511CA}" type="presOf" srcId="{D0A05A8F-8D93-4452-8DD7-62FC8580974A}" destId="{09B3DA02-7537-CD4A-BA0B-31319054E25F}" srcOrd="0" destOrd="0" presId="urn:microsoft.com/office/officeart/2005/8/layout/vList2"/>
    <dgm:cxn modelId="{42EE04D7-46F9-47E7-9CEB-90151F0A0262}" srcId="{D0A05A8F-8D93-4452-8DD7-62FC8580974A}" destId="{D12FD70E-AB8A-4C1D-906B-81BD95CE027F}" srcOrd="1" destOrd="0" parTransId="{AA2AF815-B2FD-4CC2-BBE4-2FC2BFAE2C57}" sibTransId="{6427118B-F5F1-4935-89AE-911F979B3513}"/>
    <dgm:cxn modelId="{F642CA62-378B-3A4B-A1A4-BC88406CDAE4}" type="presParOf" srcId="{09B3DA02-7537-CD4A-BA0B-31319054E25F}" destId="{ACBB22A6-1FA0-C24F-9C6D-5D0153179AF3}" srcOrd="0" destOrd="0" presId="urn:microsoft.com/office/officeart/2005/8/layout/vList2"/>
    <dgm:cxn modelId="{EA032884-40F6-1D46-BA7A-9AA88D6C8CDF}" type="presParOf" srcId="{09B3DA02-7537-CD4A-BA0B-31319054E25F}" destId="{5870A3AA-434D-7A4D-BDDC-D7C70B072D08}" srcOrd="1" destOrd="0" presId="urn:microsoft.com/office/officeart/2005/8/layout/vList2"/>
    <dgm:cxn modelId="{D5AA1D19-B6D1-0642-8BA7-4EA21CA01465}" type="presParOf" srcId="{09B3DA02-7537-CD4A-BA0B-31319054E25F}" destId="{7E868BE6-38A9-6B4C-B60B-DD72883BD00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AA41A2-6FC0-4305-AA45-1EF0B3E0B4A9}" type="doc">
      <dgm:prSet loTypeId="urn:microsoft.com/office/officeart/2005/8/layout/hierarchy1" loCatId="hierarchy" qsTypeId="urn:microsoft.com/office/officeart/2005/8/quickstyle/simple1" qsCatId="simple" csTypeId="urn:microsoft.com/office/officeart/2005/8/colors/colorful5" csCatId="colorful"/>
      <dgm:spPr/>
      <dgm:t>
        <a:bodyPr/>
        <a:lstStyle/>
        <a:p>
          <a:endParaRPr lang="en-US"/>
        </a:p>
      </dgm:t>
    </dgm:pt>
    <dgm:pt modelId="{FAAA4A72-32E6-4C81-8A90-326B074B522E}">
      <dgm:prSet/>
      <dgm:spPr/>
      <dgm:t>
        <a:bodyPr/>
        <a:lstStyle/>
        <a:p>
          <a:r>
            <a:rPr lang="en-US" dirty="0"/>
            <a:t>The nephron is the </a:t>
          </a:r>
          <a:r>
            <a:rPr lang="en-US" dirty="0" err="1"/>
            <a:t>kidney&amp;amp;apos;s</a:t>
          </a:r>
          <a:r>
            <a:rPr lang="en-US" dirty="0"/>
            <a:t> structural and functional unit. There are numerous nephrons or uriniferous tubules in each kidney.</a:t>
          </a:r>
        </a:p>
      </dgm:t>
    </dgm:pt>
    <dgm:pt modelId="{06508769-C4E0-442E-81B7-51F2B95073C4}" type="parTrans" cxnId="{B14B8F12-02C5-4935-8A31-2342A567FC71}">
      <dgm:prSet/>
      <dgm:spPr/>
      <dgm:t>
        <a:bodyPr/>
        <a:lstStyle/>
        <a:p>
          <a:endParaRPr lang="en-US"/>
        </a:p>
      </dgm:t>
    </dgm:pt>
    <dgm:pt modelId="{D8F06076-FD19-4E0D-9D4E-1D980D5D9B43}" type="sibTrans" cxnId="{B14B8F12-02C5-4935-8A31-2342A567FC71}">
      <dgm:prSet/>
      <dgm:spPr/>
      <dgm:t>
        <a:bodyPr/>
        <a:lstStyle/>
        <a:p>
          <a:endParaRPr lang="en-US"/>
        </a:p>
      </dgm:t>
    </dgm:pt>
    <dgm:pt modelId="{E2FE36C0-0DCD-4AF3-A947-820CBE481578}">
      <dgm:prSet/>
      <dgm:spPr/>
      <dgm:t>
        <a:bodyPr/>
        <a:lstStyle/>
        <a:p>
          <a:r>
            <a:rPr lang="en-US"/>
            <a:t>Ureotelic: Animals that excrete nitrogenous waste as urea.</a:t>
          </a:r>
        </a:p>
      </dgm:t>
    </dgm:pt>
    <dgm:pt modelId="{6D7D4E2C-72A0-4235-8D3A-1CC659EC0162}" type="parTrans" cxnId="{F383FC9A-3EFD-4362-8BB9-67E7F2EFDB5C}">
      <dgm:prSet/>
      <dgm:spPr/>
      <dgm:t>
        <a:bodyPr/>
        <a:lstStyle/>
        <a:p>
          <a:endParaRPr lang="en-US"/>
        </a:p>
      </dgm:t>
    </dgm:pt>
    <dgm:pt modelId="{57191371-3505-4706-A532-6A801F8042A6}" type="sibTrans" cxnId="{F383FC9A-3EFD-4362-8BB9-67E7F2EFDB5C}">
      <dgm:prSet/>
      <dgm:spPr/>
      <dgm:t>
        <a:bodyPr/>
        <a:lstStyle/>
        <a:p>
          <a:endParaRPr lang="en-US"/>
        </a:p>
      </dgm:t>
    </dgm:pt>
    <dgm:pt modelId="{4D9335A5-D446-BC43-AA81-A62AC1501065}" type="pres">
      <dgm:prSet presAssocID="{7FAA41A2-6FC0-4305-AA45-1EF0B3E0B4A9}" presName="hierChild1" presStyleCnt="0">
        <dgm:presLayoutVars>
          <dgm:chPref val="1"/>
          <dgm:dir/>
          <dgm:animOne val="branch"/>
          <dgm:animLvl val="lvl"/>
          <dgm:resizeHandles/>
        </dgm:presLayoutVars>
      </dgm:prSet>
      <dgm:spPr/>
    </dgm:pt>
    <dgm:pt modelId="{9F8946A9-C60C-2A4F-8867-9BF75115EF69}" type="pres">
      <dgm:prSet presAssocID="{FAAA4A72-32E6-4C81-8A90-326B074B522E}" presName="hierRoot1" presStyleCnt="0"/>
      <dgm:spPr/>
    </dgm:pt>
    <dgm:pt modelId="{ED8FD665-B93C-FB4D-B3AE-1A527C992863}" type="pres">
      <dgm:prSet presAssocID="{FAAA4A72-32E6-4C81-8A90-326B074B522E}" presName="composite" presStyleCnt="0"/>
      <dgm:spPr/>
    </dgm:pt>
    <dgm:pt modelId="{24EA49C5-D34C-A24C-AFE9-A9D9F67D8BF4}" type="pres">
      <dgm:prSet presAssocID="{FAAA4A72-32E6-4C81-8A90-326B074B522E}" presName="background" presStyleLbl="node0" presStyleIdx="0" presStyleCnt="2"/>
      <dgm:spPr/>
    </dgm:pt>
    <dgm:pt modelId="{447B047F-1420-EC41-8E46-17A2B73325DB}" type="pres">
      <dgm:prSet presAssocID="{FAAA4A72-32E6-4C81-8A90-326B074B522E}" presName="text" presStyleLbl="fgAcc0" presStyleIdx="0" presStyleCnt="2" custLinFactNeighborX="-16924" custLinFactNeighborY="-23217">
        <dgm:presLayoutVars>
          <dgm:chPref val="3"/>
        </dgm:presLayoutVars>
      </dgm:prSet>
      <dgm:spPr/>
    </dgm:pt>
    <dgm:pt modelId="{4FD0E050-C4C6-0B4A-8663-83DE46882276}" type="pres">
      <dgm:prSet presAssocID="{FAAA4A72-32E6-4C81-8A90-326B074B522E}" presName="hierChild2" presStyleCnt="0"/>
      <dgm:spPr/>
    </dgm:pt>
    <dgm:pt modelId="{18C56DDA-920F-0C4E-82AB-8C95F7AA0C4E}" type="pres">
      <dgm:prSet presAssocID="{E2FE36C0-0DCD-4AF3-A947-820CBE481578}" presName="hierRoot1" presStyleCnt="0"/>
      <dgm:spPr/>
    </dgm:pt>
    <dgm:pt modelId="{167E4B54-90F0-D944-A517-96DD5054FBBF}" type="pres">
      <dgm:prSet presAssocID="{E2FE36C0-0DCD-4AF3-A947-820CBE481578}" presName="composite" presStyleCnt="0"/>
      <dgm:spPr/>
    </dgm:pt>
    <dgm:pt modelId="{91CDF91C-5AC9-2743-BF6C-426CE385AAD8}" type="pres">
      <dgm:prSet presAssocID="{E2FE36C0-0DCD-4AF3-A947-820CBE481578}" presName="background" presStyleLbl="node0" presStyleIdx="1" presStyleCnt="2"/>
      <dgm:spPr/>
    </dgm:pt>
    <dgm:pt modelId="{604E1AD1-04FE-104C-A231-A807F3786E4E}" type="pres">
      <dgm:prSet presAssocID="{E2FE36C0-0DCD-4AF3-A947-820CBE481578}" presName="text" presStyleLbl="fgAcc0" presStyleIdx="1" presStyleCnt="2">
        <dgm:presLayoutVars>
          <dgm:chPref val="3"/>
        </dgm:presLayoutVars>
      </dgm:prSet>
      <dgm:spPr/>
    </dgm:pt>
    <dgm:pt modelId="{DB7850FB-E2D4-1240-B28B-DA90B6492473}" type="pres">
      <dgm:prSet presAssocID="{E2FE36C0-0DCD-4AF3-A947-820CBE481578}" presName="hierChild2" presStyleCnt="0"/>
      <dgm:spPr/>
    </dgm:pt>
  </dgm:ptLst>
  <dgm:cxnLst>
    <dgm:cxn modelId="{B14B8F12-02C5-4935-8A31-2342A567FC71}" srcId="{7FAA41A2-6FC0-4305-AA45-1EF0B3E0B4A9}" destId="{FAAA4A72-32E6-4C81-8A90-326B074B522E}" srcOrd="0" destOrd="0" parTransId="{06508769-C4E0-442E-81B7-51F2B95073C4}" sibTransId="{D8F06076-FD19-4E0D-9D4E-1D980D5D9B43}"/>
    <dgm:cxn modelId="{6D9B215C-E84D-DC46-B546-0EA152065AC9}" type="presOf" srcId="{E2FE36C0-0DCD-4AF3-A947-820CBE481578}" destId="{604E1AD1-04FE-104C-A231-A807F3786E4E}" srcOrd="0" destOrd="0" presId="urn:microsoft.com/office/officeart/2005/8/layout/hierarchy1"/>
    <dgm:cxn modelId="{B3176A77-B1FC-6A48-999B-8B4CBCD13313}" type="presOf" srcId="{FAAA4A72-32E6-4C81-8A90-326B074B522E}" destId="{447B047F-1420-EC41-8E46-17A2B73325DB}" srcOrd="0" destOrd="0" presId="urn:microsoft.com/office/officeart/2005/8/layout/hierarchy1"/>
    <dgm:cxn modelId="{B76C4A92-19F6-634B-981F-302526AE0511}" type="presOf" srcId="{7FAA41A2-6FC0-4305-AA45-1EF0B3E0B4A9}" destId="{4D9335A5-D446-BC43-AA81-A62AC1501065}" srcOrd="0" destOrd="0" presId="urn:microsoft.com/office/officeart/2005/8/layout/hierarchy1"/>
    <dgm:cxn modelId="{F383FC9A-3EFD-4362-8BB9-67E7F2EFDB5C}" srcId="{7FAA41A2-6FC0-4305-AA45-1EF0B3E0B4A9}" destId="{E2FE36C0-0DCD-4AF3-A947-820CBE481578}" srcOrd="1" destOrd="0" parTransId="{6D7D4E2C-72A0-4235-8D3A-1CC659EC0162}" sibTransId="{57191371-3505-4706-A532-6A801F8042A6}"/>
    <dgm:cxn modelId="{7895234D-0979-1845-84D8-E7C088F554B9}" type="presParOf" srcId="{4D9335A5-D446-BC43-AA81-A62AC1501065}" destId="{9F8946A9-C60C-2A4F-8867-9BF75115EF69}" srcOrd="0" destOrd="0" presId="urn:microsoft.com/office/officeart/2005/8/layout/hierarchy1"/>
    <dgm:cxn modelId="{4F83209E-C091-7A46-A697-4BC4BD751C38}" type="presParOf" srcId="{9F8946A9-C60C-2A4F-8867-9BF75115EF69}" destId="{ED8FD665-B93C-FB4D-B3AE-1A527C992863}" srcOrd="0" destOrd="0" presId="urn:microsoft.com/office/officeart/2005/8/layout/hierarchy1"/>
    <dgm:cxn modelId="{C7E47746-F930-3C42-8906-5C4CCAB01DA4}" type="presParOf" srcId="{ED8FD665-B93C-FB4D-B3AE-1A527C992863}" destId="{24EA49C5-D34C-A24C-AFE9-A9D9F67D8BF4}" srcOrd="0" destOrd="0" presId="urn:microsoft.com/office/officeart/2005/8/layout/hierarchy1"/>
    <dgm:cxn modelId="{E1B9A055-EA19-D845-BCD7-908FF145B169}" type="presParOf" srcId="{ED8FD665-B93C-FB4D-B3AE-1A527C992863}" destId="{447B047F-1420-EC41-8E46-17A2B73325DB}" srcOrd="1" destOrd="0" presId="urn:microsoft.com/office/officeart/2005/8/layout/hierarchy1"/>
    <dgm:cxn modelId="{A1C1D950-63DC-6D41-922F-501619059D71}" type="presParOf" srcId="{9F8946A9-C60C-2A4F-8867-9BF75115EF69}" destId="{4FD0E050-C4C6-0B4A-8663-83DE46882276}" srcOrd="1" destOrd="0" presId="urn:microsoft.com/office/officeart/2005/8/layout/hierarchy1"/>
    <dgm:cxn modelId="{55BC6244-DD24-464A-9C38-BF9C258B98E8}" type="presParOf" srcId="{4D9335A5-D446-BC43-AA81-A62AC1501065}" destId="{18C56DDA-920F-0C4E-82AB-8C95F7AA0C4E}" srcOrd="1" destOrd="0" presId="urn:microsoft.com/office/officeart/2005/8/layout/hierarchy1"/>
    <dgm:cxn modelId="{ABD2DCDC-E3C8-614B-9DEA-AAD7B87512AC}" type="presParOf" srcId="{18C56DDA-920F-0C4E-82AB-8C95F7AA0C4E}" destId="{167E4B54-90F0-D944-A517-96DD5054FBBF}" srcOrd="0" destOrd="0" presId="urn:microsoft.com/office/officeart/2005/8/layout/hierarchy1"/>
    <dgm:cxn modelId="{3E034384-29CF-4842-A94E-F82254E4BE4E}" type="presParOf" srcId="{167E4B54-90F0-D944-A517-96DD5054FBBF}" destId="{91CDF91C-5AC9-2743-BF6C-426CE385AAD8}" srcOrd="0" destOrd="0" presId="urn:microsoft.com/office/officeart/2005/8/layout/hierarchy1"/>
    <dgm:cxn modelId="{4D14C120-B9B8-BC49-ADD5-F52010F0DD15}" type="presParOf" srcId="{167E4B54-90F0-D944-A517-96DD5054FBBF}" destId="{604E1AD1-04FE-104C-A231-A807F3786E4E}" srcOrd="1" destOrd="0" presId="urn:microsoft.com/office/officeart/2005/8/layout/hierarchy1"/>
    <dgm:cxn modelId="{0018379A-9508-F04E-8898-B42EABDA6A8E}" type="presParOf" srcId="{18C56DDA-920F-0C4E-82AB-8C95F7AA0C4E}" destId="{DB7850FB-E2D4-1240-B28B-DA90B649247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9E9FD9-6291-3649-BEBC-592A35FFEFB1}" type="doc">
      <dgm:prSet loTypeId="urn:microsoft.com/office/officeart/2005/8/layout/hierarchy1" loCatId="hierarchy" qsTypeId="urn:microsoft.com/office/officeart/2005/8/quickstyle/simple3" qsCatId="simple" csTypeId="urn:microsoft.com/office/officeart/2005/8/colors/colorful5" csCatId="colorful" phldr="1"/>
      <dgm:spPr/>
      <dgm:t>
        <a:bodyPr/>
        <a:lstStyle/>
        <a:p>
          <a:endParaRPr lang="en-GB"/>
        </a:p>
      </dgm:t>
    </dgm:pt>
    <dgm:pt modelId="{D378C842-E30E-C84C-8F4E-674238CD5A8A}">
      <dgm:prSet phldrT="[Text]" phldr="0"/>
      <dgm:spPr/>
      <dgm:t>
        <a:bodyPr/>
        <a:lstStyle/>
        <a:p>
          <a:r>
            <a:rPr lang="en-US" dirty="0"/>
            <a:t>NERVOUS SYSTEM</a:t>
          </a:r>
          <a:endParaRPr lang="en-GB" dirty="0"/>
        </a:p>
      </dgm:t>
    </dgm:pt>
    <dgm:pt modelId="{DE19EB14-8DE2-574C-9882-63C6B113BAD3}" type="parTrans" cxnId="{0FFDE8FC-9024-9D48-B54D-53C00F229B0F}">
      <dgm:prSet/>
      <dgm:spPr/>
      <dgm:t>
        <a:bodyPr/>
        <a:lstStyle/>
        <a:p>
          <a:endParaRPr lang="en-GB"/>
        </a:p>
      </dgm:t>
    </dgm:pt>
    <dgm:pt modelId="{980BAAE9-D625-6344-967E-C54C03CBFC3E}" type="sibTrans" cxnId="{0FFDE8FC-9024-9D48-B54D-53C00F229B0F}">
      <dgm:prSet/>
      <dgm:spPr/>
      <dgm:t>
        <a:bodyPr/>
        <a:lstStyle/>
        <a:p>
          <a:endParaRPr lang="en-GB"/>
        </a:p>
      </dgm:t>
    </dgm:pt>
    <dgm:pt modelId="{790E56FA-61EA-1048-B2F4-0A530D64616A}">
      <dgm:prSet phldrT="[Text]" phldr="0"/>
      <dgm:spPr/>
      <dgm:t>
        <a:bodyPr/>
        <a:lstStyle/>
        <a:p>
          <a:r>
            <a:rPr lang="en-US" dirty="0"/>
            <a:t>C N S</a:t>
          </a:r>
          <a:endParaRPr lang="en-GB" dirty="0"/>
        </a:p>
      </dgm:t>
    </dgm:pt>
    <dgm:pt modelId="{62D1AC9C-9636-E446-BC97-5356DB521E70}" type="parTrans" cxnId="{7C032A30-72D8-D04F-B9A9-0742E64D6B4B}">
      <dgm:prSet/>
      <dgm:spPr/>
      <dgm:t>
        <a:bodyPr/>
        <a:lstStyle/>
        <a:p>
          <a:endParaRPr lang="en-GB"/>
        </a:p>
      </dgm:t>
    </dgm:pt>
    <dgm:pt modelId="{5F706095-65A9-2341-9A99-C5CBB9378657}" type="sibTrans" cxnId="{7C032A30-72D8-D04F-B9A9-0742E64D6B4B}">
      <dgm:prSet/>
      <dgm:spPr/>
      <dgm:t>
        <a:bodyPr/>
        <a:lstStyle/>
        <a:p>
          <a:endParaRPr lang="en-GB"/>
        </a:p>
      </dgm:t>
    </dgm:pt>
    <dgm:pt modelId="{C37BC358-88C0-5D42-A312-4C04215BBBDB}">
      <dgm:prSet phldrT="[Text]" phldr="0"/>
      <dgm:spPr/>
      <dgm:t>
        <a:bodyPr/>
        <a:lstStyle/>
        <a:p>
          <a:r>
            <a:rPr lang="en-US" dirty="0"/>
            <a:t>BRAIN</a:t>
          </a:r>
          <a:endParaRPr lang="en-GB" dirty="0"/>
        </a:p>
      </dgm:t>
    </dgm:pt>
    <dgm:pt modelId="{D52FC6D4-ADC1-E548-8B28-1342DA62A88F}" type="parTrans" cxnId="{28BE4C79-EA69-594F-871F-E1E0E605A353}">
      <dgm:prSet/>
      <dgm:spPr/>
      <dgm:t>
        <a:bodyPr/>
        <a:lstStyle/>
        <a:p>
          <a:endParaRPr lang="en-GB"/>
        </a:p>
      </dgm:t>
    </dgm:pt>
    <dgm:pt modelId="{6EFCF211-98BE-F84A-AE89-B9BC1B8F2D5A}" type="sibTrans" cxnId="{28BE4C79-EA69-594F-871F-E1E0E605A353}">
      <dgm:prSet/>
      <dgm:spPr/>
      <dgm:t>
        <a:bodyPr/>
        <a:lstStyle/>
        <a:p>
          <a:endParaRPr lang="en-GB"/>
        </a:p>
      </dgm:t>
    </dgm:pt>
    <dgm:pt modelId="{6A1EC7CE-F24E-494A-9209-7D3F50C41B33}">
      <dgm:prSet phldrT="[Text]" phldr="0"/>
      <dgm:spPr/>
      <dgm:t>
        <a:bodyPr/>
        <a:lstStyle/>
        <a:p>
          <a:r>
            <a:rPr lang="en-US" dirty="0"/>
            <a:t>SPINAL CORD</a:t>
          </a:r>
          <a:endParaRPr lang="en-GB" dirty="0"/>
        </a:p>
      </dgm:t>
    </dgm:pt>
    <dgm:pt modelId="{8002CFFF-249A-A249-9367-1426A2CAE834}" type="parTrans" cxnId="{E834851F-7553-A342-B038-527E26D11EB5}">
      <dgm:prSet/>
      <dgm:spPr/>
      <dgm:t>
        <a:bodyPr/>
        <a:lstStyle/>
        <a:p>
          <a:endParaRPr lang="en-GB"/>
        </a:p>
      </dgm:t>
    </dgm:pt>
    <dgm:pt modelId="{5BDDADC3-DE59-6348-8C7B-EEA90F8F2CF6}" type="sibTrans" cxnId="{E834851F-7553-A342-B038-527E26D11EB5}">
      <dgm:prSet/>
      <dgm:spPr/>
      <dgm:t>
        <a:bodyPr/>
        <a:lstStyle/>
        <a:p>
          <a:endParaRPr lang="en-GB"/>
        </a:p>
      </dgm:t>
    </dgm:pt>
    <dgm:pt modelId="{CDB1FDBD-F508-9A49-8853-EC1B9BEB9D22}">
      <dgm:prSet phldrT="[Text]" phldr="0"/>
      <dgm:spPr/>
      <dgm:t>
        <a:bodyPr/>
        <a:lstStyle/>
        <a:p>
          <a:r>
            <a:rPr lang="en-US" dirty="0"/>
            <a:t>P N S</a:t>
          </a:r>
          <a:endParaRPr lang="en-GB" dirty="0"/>
        </a:p>
      </dgm:t>
    </dgm:pt>
    <dgm:pt modelId="{DC504A09-EF2B-4E43-995F-0C5BC1A20A8E}" type="parTrans" cxnId="{6195C292-3D5E-E243-B06D-FFF8FE7CA0EF}">
      <dgm:prSet/>
      <dgm:spPr/>
      <dgm:t>
        <a:bodyPr/>
        <a:lstStyle/>
        <a:p>
          <a:endParaRPr lang="en-GB"/>
        </a:p>
      </dgm:t>
    </dgm:pt>
    <dgm:pt modelId="{BD2F7A68-698E-8141-AEB0-21D0CB1906D5}" type="sibTrans" cxnId="{6195C292-3D5E-E243-B06D-FFF8FE7CA0EF}">
      <dgm:prSet/>
      <dgm:spPr/>
      <dgm:t>
        <a:bodyPr/>
        <a:lstStyle/>
        <a:p>
          <a:endParaRPr lang="en-GB"/>
        </a:p>
      </dgm:t>
    </dgm:pt>
    <dgm:pt modelId="{03EA2EF5-32AB-9D4D-B319-82E93911A448}">
      <dgm:prSet phldrT="[Text]" phldr="0"/>
      <dgm:spPr/>
      <dgm:t>
        <a:bodyPr/>
        <a:lstStyle/>
        <a:p>
          <a:r>
            <a:rPr lang="en-US" dirty="0"/>
            <a:t>SPINAL NEVES</a:t>
          </a:r>
          <a:endParaRPr lang="en-GB" dirty="0"/>
        </a:p>
      </dgm:t>
    </dgm:pt>
    <dgm:pt modelId="{57757C29-A844-7B40-8D71-84691C0DC39F}" type="parTrans" cxnId="{51629E47-8669-3D41-8BAF-B0A3E55B9C8B}">
      <dgm:prSet/>
      <dgm:spPr/>
      <dgm:t>
        <a:bodyPr/>
        <a:lstStyle/>
        <a:p>
          <a:endParaRPr lang="en-GB"/>
        </a:p>
      </dgm:t>
    </dgm:pt>
    <dgm:pt modelId="{30338A60-FA3B-E345-8D53-C535499D18E5}" type="sibTrans" cxnId="{51629E47-8669-3D41-8BAF-B0A3E55B9C8B}">
      <dgm:prSet/>
      <dgm:spPr/>
      <dgm:t>
        <a:bodyPr/>
        <a:lstStyle/>
        <a:p>
          <a:endParaRPr lang="en-GB"/>
        </a:p>
      </dgm:t>
    </dgm:pt>
    <dgm:pt modelId="{2F020FAB-F7B1-104E-B26F-02CFC72ACD00}">
      <dgm:prSet/>
      <dgm:spPr/>
      <dgm:t>
        <a:bodyPr/>
        <a:lstStyle/>
        <a:p>
          <a:r>
            <a:rPr lang="en-US" dirty="0"/>
            <a:t>CRANIAL NERVES</a:t>
          </a:r>
          <a:endParaRPr lang="en-GB" dirty="0"/>
        </a:p>
      </dgm:t>
    </dgm:pt>
    <dgm:pt modelId="{AFCC7C7B-928B-CE4C-9EF7-69EA958D4505}" type="parTrans" cxnId="{00E4B78D-1ADC-E94C-8807-7B23B0331C82}">
      <dgm:prSet/>
      <dgm:spPr/>
      <dgm:t>
        <a:bodyPr/>
        <a:lstStyle/>
        <a:p>
          <a:endParaRPr lang="en-GB"/>
        </a:p>
      </dgm:t>
    </dgm:pt>
    <dgm:pt modelId="{4DA66EDD-12BD-6F49-BF9F-C50C2D28E90D}" type="sibTrans" cxnId="{00E4B78D-1ADC-E94C-8807-7B23B0331C82}">
      <dgm:prSet/>
      <dgm:spPr/>
      <dgm:t>
        <a:bodyPr/>
        <a:lstStyle/>
        <a:p>
          <a:endParaRPr lang="en-GB"/>
        </a:p>
      </dgm:t>
    </dgm:pt>
    <dgm:pt modelId="{ADA10B33-841F-DF40-A36A-2DB8E04E2706}" type="pres">
      <dgm:prSet presAssocID="{B19E9FD9-6291-3649-BEBC-592A35FFEFB1}" presName="hierChild1" presStyleCnt="0">
        <dgm:presLayoutVars>
          <dgm:chPref val="1"/>
          <dgm:dir/>
          <dgm:animOne val="branch"/>
          <dgm:animLvl val="lvl"/>
          <dgm:resizeHandles/>
        </dgm:presLayoutVars>
      </dgm:prSet>
      <dgm:spPr/>
    </dgm:pt>
    <dgm:pt modelId="{A3039445-1312-0545-B946-9219BF20A52E}" type="pres">
      <dgm:prSet presAssocID="{D378C842-E30E-C84C-8F4E-674238CD5A8A}" presName="hierRoot1" presStyleCnt="0"/>
      <dgm:spPr/>
    </dgm:pt>
    <dgm:pt modelId="{F7EA904A-A31B-A64D-A999-20F64DC1E1DF}" type="pres">
      <dgm:prSet presAssocID="{D378C842-E30E-C84C-8F4E-674238CD5A8A}" presName="composite" presStyleCnt="0"/>
      <dgm:spPr/>
    </dgm:pt>
    <dgm:pt modelId="{35E12A2B-4464-C649-BEE8-A7EB6FF567AC}" type="pres">
      <dgm:prSet presAssocID="{D378C842-E30E-C84C-8F4E-674238CD5A8A}" presName="background" presStyleLbl="node0" presStyleIdx="0" presStyleCnt="1"/>
      <dgm:spPr/>
    </dgm:pt>
    <dgm:pt modelId="{C094EC75-FB8C-F746-943F-7DEDC20838D7}" type="pres">
      <dgm:prSet presAssocID="{D378C842-E30E-C84C-8F4E-674238CD5A8A}" presName="text" presStyleLbl="fgAcc0" presStyleIdx="0" presStyleCnt="1">
        <dgm:presLayoutVars>
          <dgm:chPref val="3"/>
        </dgm:presLayoutVars>
      </dgm:prSet>
      <dgm:spPr/>
    </dgm:pt>
    <dgm:pt modelId="{E80DFF24-0FE6-044E-8E4E-A4704F855C92}" type="pres">
      <dgm:prSet presAssocID="{D378C842-E30E-C84C-8F4E-674238CD5A8A}" presName="hierChild2" presStyleCnt="0"/>
      <dgm:spPr/>
    </dgm:pt>
    <dgm:pt modelId="{2FA45013-7EB2-E546-9698-960E99BED6F8}" type="pres">
      <dgm:prSet presAssocID="{62D1AC9C-9636-E446-BC97-5356DB521E70}" presName="Name10" presStyleLbl="parChTrans1D2" presStyleIdx="0" presStyleCnt="2"/>
      <dgm:spPr/>
    </dgm:pt>
    <dgm:pt modelId="{CBC8BF20-F821-3B44-B2F2-5BBE40861263}" type="pres">
      <dgm:prSet presAssocID="{790E56FA-61EA-1048-B2F4-0A530D64616A}" presName="hierRoot2" presStyleCnt="0"/>
      <dgm:spPr/>
    </dgm:pt>
    <dgm:pt modelId="{9BCF4522-B8E3-DF4C-8C6C-1E9632DF9E6B}" type="pres">
      <dgm:prSet presAssocID="{790E56FA-61EA-1048-B2F4-0A530D64616A}" presName="composite2" presStyleCnt="0"/>
      <dgm:spPr/>
    </dgm:pt>
    <dgm:pt modelId="{E9D63A62-DC08-2D44-8433-6E29B2E7B8B4}" type="pres">
      <dgm:prSet presAssocID="{790E56FA-61EA-1048-B2F4-0A530D64616A}" presName="background2" presStyleLbl="node2" presStyleIdx="0" presStyleCnt="2"/>
      <dgm:spPr/>
    </dgm:pt>
    <dgm:pt modelId="{75BEC510-B5D1-FC40-AF6C-69C4CF65CD41}" type="pres">
      <dgm:prSet presAssocID="{790E56FA-61EA-1048-B2F4-0A530D64616A}" presName="text2" presStyleLbl="fgAcc2" presStyleIdx="0" presStyleCnt="2">
        <dgm:presLayoutVars>
          <dgm:chPref val="3"/>
        </dgm:presLayoutVars>
      </dgm:prSet>
      <dgm:spPr/>
    </dgm:pt>
    <dgm:pt modelId="{42AF0300-0EC2-E041-B6A8-B1AF2FC3177F}" type="pres">
      <dgm:prSet presAssocID="{790E56FA-61EA-1048-B2F4-0A530D64616A}" presName="hierChild3" presStyleCnt="0"/>
      <dgm:spPr/>
    </dgm:pt>
    <dgm:pt modelId="{3F04B708-199B-1C44-88DC-ABEBD8E5A44B}" type="pres">
      <dgm:prSet presAssocID="{D52FC6D4-ADC1-E548-8B28-1342DA62A88F}" presName="Name17" presStyleLbl="parChTrans1D3" presStyleIdx="0" presStyleCnt="4"/>
      <dgm:spPr/>
    </dgm:pt>
    <dgm:pt modelId="{DFA53E49-E442-8447-B201-64EF1F8A5BBD}" type="pres">
      <dgm:prSet presAssocID="{C37BC358-88C0-5D42-A312-4C04215BBBDB}" presName="hierRoot3" presStyleCnt="0"/>
      <dgm:spPr/>
    </dgm:pt>
    <dgm:pt modelId="{1B1C66B3-46F6-FE43-B4A1-7F67D5607959}" type="pres">
      <dgm:prSet presAssocID="{C37BC358-88C0-5D42-A312-4C04215BBBDB}" presName="composite3" presStyleCnt="0"/>
      <dgm:spPr/>
    </dgm:pt>
    <dgm:pt modelId="{2E52AE0E-B182-3F49-8D2D-CF5F138C20E8}" type="pres">
      <dgm:prSet presAssocID="{C37BC358-88C0-5D42-A312-4C04215BBBDB}" presName="background3" presStyleLbl="node3" presStyleIdx="0" presStyleCnt="4"/>
      <dgm:spPr/>
    </dgm:pt>
    <dgm:pt modelId="{30170732-6EE9-2F40-BC3F-BF97AE09F520}" type="pres">
      <dgm:prSet presAssocID="{C37BC358-88C0-5D42-A312-4C04215BBBDB}" presName="text3" presStyleLbl="fgAcc3" presStyleIdx="0" presStyleCnt="4">
        <dgm:presLayoutVars>
          <dgm:chPref val="3"/>
        </dgm:presLayoutVars>
      </dgm:prSet>
      <dgm:spPr/>
    </dgm:pt>
    <dgm:pt modelId="{08B66AD0-D73F-CD4B-A5CD-DB741F43C448}" type="pres">
      <dgm:prSet presAssocID="{C37BC358-88C0-5D42-A312-4C04215BBBDB}" presName="hierChild4" presStyleCnt="0"/>
      <dgm:spPr/>
    </dgm:pt>
    <dgm:pt modelId="{12656EFE-03D4-5345-9720-213CCF527DBB}" type="pres">
      <dgm:prSet presAssocID="{8002CFFF-249A-A249-9367-1426A2CAE834}" presName="Name17" presStyleLbl="parChTrans1D3" presStyleIdx="1" presStyleCnt="4"/>
      <dgm:spPr/>
    </dgm:pt>
    <dgm:pt modelId="{4AD91E9A-2104-124B-8580-5051E3BE3606}" type="pres">
      <dgm:prSet presAssocID="{6A1EC7CE-F24E-494A-9209-7D3F50C41B33}" presName="hierRoot3" presStyleCnt="0"/>
      <dgm:spPr/>
    </dgm:pt>
    <dgm:pt modelId="{F8E3F5C4-57AF-8D43-9B01-9C7F64260A05}" type="pres">
      <dgm:prSet presAssocID="{6A1EC7CE-F24E-494A-9209-7D3F50C41B33}" presName="composite3" presStyleCnt="0"/>
      <dgm:spPr/>
    </dgm:pt>
    <dgm:pt modelId="{1A1CF9D7-447A-064D-AFC8-5CAEF3E71AC8}" type="pres">
      <dgm:prSet presAssocID="{6A1EC7CE-F24E-494A-9209-7D3F50C41B33}" presName="background3" presStyleLbl="node3" presStyleIdx="1" presStyleCnt="4"/>
      <dgm:spPr/>
    </dgm:pt>
    <dgm:pt modelId="{FDB533DD-95C8-3D4B-A669-BC97329D1494}" type="pres">
      <dgm:prSet presAssocID="{6A1EC7CE-F24E-494A-9209-7D3F50C41B33}" presName="text3" presStyleLbl="fgAcc3" presStyleIdx="1" presStyleCnt="4">
        <dgm:presLayoutVars>
          <dgm:chPref val="3"/>
        </dgm:presLayoutVars>
      </dgm:prSet>
      <dgm:spPr/>
    </dgm:pt>
    <dgm:pt modelId="{4778D58C-69DE-034E-92E5-51E26271A820}" type="pres">
      <dgm:prSet presAssocID="{6A1EC7CE-F24E-494A-9209-7D3F50C41B33}" presName="hierChild4" presStyleCnt="0"/>
      <dgm:spPr/>
    </dgm:pt>
    <dgm:pt modelId="{76545CDA-8446-4943-94A8-83AC61AE130E}" type="pres">
      <dgm:prSet presAssocID="{DC504A09-EF2B-4E43-995F-0C5BC1A20A8E}" presName="Name10" presStyleLbl="parChTrans1D2" presStyleIdx="1" presStyleCnt="2"/>
      <dgm:spPr/>
    </dgm:pt>
    <dgm:pt modelId="{9D23AF1C-D5D8-CB46-B574-4DF73CD7BDE4}" type="pres">
      <dgm:prSet presAssocID="{CDB1FDBD-F508-9A49-8853-EC1B9BEB9D22}" presName="hierRoot2" presStyleCnt="0"/>
      <dgm:spPr/>
    </dgm:pt>
    <dgm:pt modelId="{9D029493-54FD-F34F-B63C-9C800A36F07D}" type="pres">
      <dgm:prSet presAssocID="{CDB1FDBD-F508-9A49-8853-EC1B9BEB9D22}" presName="composite2" presStyleCnt="0"/>
      <dgm:spPr/>
    </dgm:pt>
    <dgm:pt modelId="{3D4CAA06-D6C9-224A-B6E5-A70D4C551640}" type="pres">
      <dgm:prSet presAssocID="{CDB1FDBD-F508-9A49-8853-EC1B9BEB9D22}" presName="background2" presStyleLbl="node2" presStyleIdx="1" presStyleCnt="2"/>
      <dgm:spPr/>
    </dgm:pt>
    <dgm:pt modelId="{BF91DD3D-5FE0-2847-A721-C60546244D38}" type="pres">
      <dgm:prSet presAssocID="{CDB1FDBD-F508-9A49-8853-EC1B9BEB9D22}" presName="text2" presStyleLbl="fgAcc2" presStyleIdx="1" presStyleCnt="2">
        <dgm:presLayoutVars>
          <dgm:chPref val="3"/>
        </dgm:presLayoutVars>
      </dgm:prSet>
      <dgm:spPr/>
    </dgm:pt>
    <dgm:pt modelId="{8CC72412-21D3-8441-A378-B743BFC8E4D9}" type="pres">
      <dgm:prSet presAssocID="{CDB1FDBD-F508-9A49-8853-EC1B9BEB9D22}" presName="hierChild3" presStyleCnt="0"/>
      <dgm:spPr/>
    </dgm:pt>
    <dgm:pt modelId="{CB691E76-2163-5049-947E-4B80B12795C9}" type="pres">
      <dgm:prSet presAssocID="{57757C29-A844-7B40-8D71-84691C0DC39F}" presName="Name17" presStyleLbl="parChTrans1D3" presStyleIdx="2" presStyleCnt="4"/>
      <dgm:spPr/>
    </dgm:pt>
    <dgm:pt modelId="{69E86B5E-AD5E-9249-8A5D-9276B2E9A4A5}" type="pres">
      <dgm:prSet presAssocID="{03EA2EF5-32AB-9D4D-B319-82E93911A448}" presName="hierRoot3" presStyleCnt="0"/>
      <dgm:spPr/>
    </dgm:pt>
    <dgm:pt modelId="{D10C97D3-8F0D-9F4D-B102-CCA68BB0B218}" type="pres">
      <dgm:prSet presAssocID="{03EA2EF5-32AB-9D4D-B319-82E93911A448}" presName="composite3" presStyleCnt="0"/>
      <dgm:spPr/>
    </dgm:pt>
    <dgm:pt modelId="{41D8BE58-75C5-BD4C-AD7C-795724D33F26}" type="pres">
      <dgm:prSet presAssocID="{03EA2EF5-32AB-9D4D-B319-82E93911A448}" presName="background3" presStyleLbl="node3" presStyleIdx="2" presStyleCnt="4"/>
      <dgm:spPr/>
    </dgm:pt>
    <dgm:pt modelId="{35A20407-2C1B-FC4B-9FDA-E07E6B1A5A8E}" type="pres">
      <dgm:prSet presAssocID="{03EA2EF5-32AB-9D4D-B319-82E93911A448}" presName="text3" presStyleLbl="fgAcc3" presStyleIdx="2" presStyleCnt="4">
        <dgm:presLayoutVars>
          <dgm:chPref val="3"/>
        </dgm:presLayoutVars>
      </dgm:prSet>
      <dgm:spPr/>
    </dgm:pt>
    <dgm:pt modelId="{EB5A1B75-B14E-4C44-9BCB-97F8430CE051}" type="pres">
      <dgm:prSet presAssocID="{03EA2EF5-32AB-9D4D-B319-82E93911A448}" presName="hierChild4" presStyleCnt="0"/>
      <dgm:spPr/>
    </dgm:pt>
    <dgm:pt modelId="{594CD1F5-B7AF-A14A-9B42-E3E6FBF79C26}" type="pres">
      <dgm:prSet presAssocID="{AFCC7C7B-928B-CE4C-9EF7-69EA958D4505}" presName="Name17" presStyleLbl="parChTrans1D3" presStyleIdx="3" presStyleCnt="4"/>
      <dgm:spPr/>
    </dgm:pt>
    <dgm:pt modelId="{6D92F9F0-4404-4B4A-AE73-B1665D7BAC70}" type="pres">
      <dgm:prSet presAssocID="{2F020FAB-F7B1-104E-B26F-02CFC72ACD00}" presName="hierRoot3" presStyleCnt="0"/>
      <dgm:spPr/>
    </dgm:pt>
    <dgm:pt modelId="{5DDE2D9D-6DA2-3248-9CE6-7834E1030980}" type="pres">
      <dgm:prSet presAssocID="{2F020FAB-F7B1-104E-B26F-02CFC72ACD00}" presName="composite3" presStyleCnt="0"/>
      <dgm:spPr/>
    </dgm:pt>
    <dgm:pt modelId="{DA6D5CE2-BCA6-B742-8A1F-CA276CC2DD75}" type="pres">
      <dgm:prSet presAssocID="{2F020FAB-F7B1-104E-B26F-02CFC72ACD00}" presName="background3" presStyleLbl="node3" presStyleIdx="3" presStyleCnt="4"/>
      <dgm:spPr/>
    </dgm:pt>
    <dgm:pt modelId="{53C6B716-9CAD-6844-A9F3-22B777B4B968}" type="pres">
      <dgm:prSet presAssocID="{2F020FAB-F7B1-104E-B26F-02CFC72ACD00}" presName="text3" presStyleLbl="fgAcc3" presStyleIdx="3" presStyleCnt="4">
        <dgm:presLayoutVars>
          <dgm:chPref val="3"/>
        </dgm:presLayoutVars>
      </dgm:prSet>
      <dgm:spPr/>
    </dgm:pt>
    <dgm:pt modelId="{69AB9ED9-2604-F744-AE45-0BD0A3E8861D}" type="pres">
      <dgm:prSet presAssocID="{2F020FAB-F7B1-104E-B26F-02CFC72ACD00}" presName="hierChild4" presStyleCnt="0"/>
      <dgm:spPr/>
    </dgm:pt>
  </dgm:ptLst>
  <dgm:cxnLst>
    <dgm:cxn modelId="{D74E5402-CE68-5145-A216-16A41BEB6CDF}" type="presOf" srcId="{B19E9FD9-6291-3649-BEBC-592A35FFEFB1}" destId="{ADA10B33-841F-DF40-A36A-2DB8E04E2706}" srcOrd="0" destOrd="0" presId="urn:microsoft.com/office/officeart/2005/8/layout/hierarchy1"/>
    <dgm:cxn modelId="{7CAD4803-00E3-F249-B5E0-349AA2524606}" type="presOf" srcId="{03EA2EF5-32AB-9D4D-B319-82E93911A448}" destId="{35A20407-2C1B-FC4B-9FDA-E07E6B1A5A8E}" srcOrd="0" destOrd="0" presId="urn:microsoft.com/office/officeart/2005/8/layout/hierarchy1"/>
    <dgm:cxn modelId="{A0DAE60E-E8FB-C345-BB4D-5A997D38CA0F}" type="presOf" srcId="{57757C29-A844-7B40-8D71-84691C0DC39F}" destId="{CB691E76-2163-5049-947E-4B80B12795C9}" srcOrd="0" destOrd="0" presId="urn:microsoft.com/office/officeart/2005/8/layout/hierarchy1"/>
    <dgm:cxn modelId="{F0939B16-3409-5040-BAE7-83B8CFFE70F4}" type="presOf" srcId="{DC504A09-EF2B-4E43-995F-0C5BC1A20A8E}" destId="{76545CDA-8446-4943-94A8-83AC61AE130E}" srcOrd="0" destOrd="0" presId="urn:microsoft.com/office/officeart/2005/8/layout/hierarchy1"/>
    <dgm:cxn modelId="{E834851F-7553-A342-B038-527E26D11EB5}" srcId="{790E56FA-61EA-1048-B2F4-0A530D64616A}" destId="{6A1EC7CE-F24E-494A-9209-7D3F50C41B33}" srcOrd="1" destOrd="0" parTransId="{8002CFFF-249A-A249-9367-1426A2CAE834}" sibTransId="{5BDDADC3-DE59-6348-8C7B-EEA90F8F2CF6}"/>
    <dgm:cxn modelId="{7C032A30-72D8-D04F-B9A9-0742E64D6B4B}" srcId="{D378C842-E30E-C84C-8F4E-674238CD5A8A}" destId="{790E56FA-61EA-1048-B2F4-0A530D64616A}" srcOrd="0" destOrd="0" parTransId="{62D1AC9C-9636-E446-BC97-5356DB521E70}" sibTransId="{5F706095-65A9-2341-9A99-C5CBB9378657}"/>
    <dgm:cxn modelId="{31FAEC3E-9366-7047-A4D2-F5F16A30339A}" type="presOf" srcId="{D378C842-E30E-C84C-8F4E-674238CD5A8A}" destId="{C094EC75-FB8C-F746-943F-7DEDC20838D7}" srcOrd="0" destOrd="0" presId="urn:microsoft.com/office/officeart/2005/8/layout/hierarchy1"/>
    <dgm:cxn modelId="{7E789347-C638-5C4F-B016-7BAEC6775FD2}" type="presOf" srcId="{8002CFFF-249A-A249-9367-1426A2CAE834}" destId="{12656EFE-03D4-5345-9720-213CCF527DBB}" srcOrd="0" destOrd="0" presId="urn:microsoft.com/office/officeart/2005/8/layout/hierarchy1"/>
    <dgm:cxn modelId="{51629E47-8669-3D41-8BAF-B0A3E55B9C8B}" srcId="{CDB1FDBD-F508-9A49-8853-EC1B9BEB9D22}" destId="{03EA2EF5-32AB-9D4D-B319-82E93911A448}" srcOrd="0" destOrd="0" parTransId="{57757C29-A844-7B40-8D71-84691C0DC39F}" sibTransId="{30338A60-FA3B-E345-8D53-C535499D18E5}"/>
    <dgm:cxn modelId="{108BD953-7F62-D742-B8A4-29508912ED7A}" type="presOf" srcId="{790E56FA-61EA-1048-B2F4-0A530D64616A}" destId="{75BEC510-B5D1-FC40-AF6C-69C4CF65CD41}" srcOrd="0" destOrd="0" presId="urn:microsoft.com/office/officeart/2005/8/layout/hierarchy1"/>
    <dgm:cxn modelId="{28BE4C79-EA69-594F-871F-E1E0E605A353}" srcId="{790E56FA-61EA-1048-B2F4-0A530D64616A}" destId="{C37BC358-88C0-5D42-A312-4C04215BBBDB}" srcOrd="0" destOrd="0" parTransId="{D52FC6D4-ADC1-E548-8B28-1342DA62A88F}" sibTransId="{6EFCF211-98BE-F84A-AE89-B9BC1B8F2D5A}"/>
    <dgm:cxn modelId="{47959881-0281-1A45-95B1-D06A89305ECF}" type="presOf" srcId="{C37BC358-88C0-5D42-A312-4C04215BBBDB}" destId="{30170732-6EE9-2F40-BC3F-BF97AE09F520}" srcOrd="0" destOrd="0" presId="urn:microsoft.com/office/officeart/2005/8/layout/hierarchy1"/>
    <dgm:cxn modelId="{F5E6A18A-FC5E-324F-9C17-B8B1849798A5}" type="presOf" srcId="{AFCC7C7B-928B-CE4C-9EF7-69EA958D4505}" destId="{594CD1F5-B7AF-A14A-9B42-E3E6FBF79C26}" srcOrd="0" destOrd="0" presId="urn:microsoft.com/office/officeart/2005/8/layout/hierarchy1"/>
    <dgm:cxn modelId="{00E4B78D-1ADC-E94C-8807-7B23B0331C82}" srcId="{CDB1FDBD-F508-9A49-8853-EC1B9BEB9D22}" destId="{2F020FAB-F7B1-104E-B26F-02CFC72ACD00}" srcOrd="1" destOrd="0" parTransId="{AFCC7C7B-928B-CE4C-9EF7-69EA958D4505}" sibTransId="{4DA66EDD-12BD-6F49-BF9F-C50C2D28E90D}"/>
    <dgm:cxn modelId="{6195C292-3D5E-E243-B06D-FFF8FE7CA0EF}" srcId="{D378C842-E30E-C84C-8F4E-674238CD5A8A}" destId="{CDB1FDBD-F508-9A49-8853-EC1B9BEB9D22}" srcOrd="1" destOrd="0" parTransId="{DC504A09-EF2B-4E43-995F-0C5BC1A20A8E}" sibTransId="{BD2F7A68-698E-8141-AEB0-21D0CB1906D5}"/>
    <dgm:cxn modelId="{22C20596-008C-4C4A-B3DF-28FCB56697CC}" type="presOf" srcId="{62D1AC9C-9636-E446-BC97-5356DB521E70}" destId="{2FA45013-7EB2-E546-9698-960E99BED6F8}" srcOrd="0" destOrd="0" presId="urn:microsoft.com/office/officeart/2005/8/layout/hierarchy1"/>
    <dgm:cxn modelId="{0C1A639B-1790-1349-93E3-066D7C651695}" type="presOf" srcId="{D52FC6D4-ADC1-E548-8B28-1342DA62A88F}" destId="{3F04B708-199B-1C44-88DC-ABEBD8E5A44B}" srcOrd="0" destOrd="0" presId="urn:microsoft.com/office/officeart/2005/8/layout/hierarchy1"/>
    <dgm:cxn modelId="{F009E6D3-EFAB-A24F-BF48-9EDC74EC44BB}" type="presOf" srcId="{2F020FAB-F7B1-104E-B26F-02CFC72ACD00}" destId="{53C6B716-9CAD-6844-A9F3-22B777B4B968}" srcOrd="0" destOrd="0" presId="urn:microsoft.com/office/officeart/2005/8/layout/hierarchy1"/>
    <dgm:cxn modelId="{A61AD8ED-9E0C-3648-842E-1D92C6842F2D}" type="presOf" srcId="{6A1EC7CE-F24E-494A-9209-7D3F50C41B33}" destId="{FDB533DD-95C8-3D4B-A669-BC97329D1494}" srcOrd="0" destOrd="0" presId="urn:microsoft.com/office/officeart/2005/8/layout/hierarchy1"/>
    <dgm:cxn modelId="{C0734DF5-8CD1-654E-B69F-CBE27A5F59F1}" type="presOf" srcId="{CDB1FDBD-F508-9A49-8853-EC1B9BEB9D22}" destId="{BF91DD3D-5FE0-2847-A721-C60546244D38}" srcOrd="0" destOrd="0" presId="urn:microsoft.com/office/officeart/2005/8/layout/hierarchy1"/>
    <dgm:cxn modelId="{0FFDE8FC-9024-9D48-B54D-53C00F229B0F}" srcId="{B19E9FD9-6291-3649-BEBC-592A35FFEFB1}" destId="{D378C842-E30E-C84C-8F4E-674238CD5A8A}" srcOrd="0" destOrd="0" parTransId="{DE19EB14-8DE2-574C-9882-63C6B113BAD3}" sibTransId="{980BAAE9-D625-6344-967E-C54C03CBFC3E}"/>
    <dgm:cxn modelId="{7DA8929A-6DC8-B149-930D-69A94826F74D}" type="presParOf" srcId="{ADA10B33-841F-DF40-A36A-2DB8E04E2706}" destId="{A3039445-1312-0545-B946-9219BF20A52E}" srcOrd="0" destOrd="0" presId="urn:microsoft.com/office/officeart/2005/8/layout/hierarchy1"/>
    <dgm:cxn modelId="{F1EFC88B-13C6-B24B-987E-D1BD1BD2F9CB}" type="presParOf" srcId="{A3039445-1312-0545-B946-9219BF20A52E}" destId="{F7EA904A-A31B-A64D-A999-20F64DC1E1DF}" srcOrd="0" destOrd="0" presId="urn:microsoft.com/office/officeart/2005/8/layout/hierarchy1"/>
    <dgm:cxn modelId="{882A1EF7-D445-E34B-AD31-CE93EB02A659}" type="presParOf" srcId="{F7EA904A-A31B-A64D-A999-20F64DC1E1DF}" destId="{35E12A2B-4464-C649-BEE8-A7EB6FF567AC}" srcOrd="0" destOrd="0" presId="urn:microsoft.com/office/officeart/2005/8/layout/hierarchy1"/>
    <dgm:cxn modelId="{619B0B2A-0EED-0E40-A88F-1FD41DBB8086}" type="presParOf" srcId="{F7EA904A-A31B-A64D-A999-20F64DC1E1DF}" destId="{C094EC75-FB8C-F746-943F-7DEDC20838D7}" srcOrd="1" destOrd="0" presId="urn:microsoft.com/office/officeart/2005/8/layout/hierarchy1"/>
    <dgm:cxn modelId="{2CB391D0-3B3C-B74A-AB6C-01586DA73D7E}" type="presParOf" srcId="{A3039445-1312-0545-B946-9219BF20A52E}" destId="{E80DFF24-0FE6-044E-8E4E-A4704F855C92}" srcOrd="1" destOrd="0" presId="urn:microsoft.com/office/officeart/2005/8/layout/hierarchy1"/>
    <dgm:cxn modelId="{85FF2E07-E2AE-0845-870C-DF03C030EC77}" type="presParOf" srcId="{E80DFF24-0FE6-044E-8E4E-A4704F855C92}" destId="{2FA45013-7EB2-E546-9698-960E99BED6F8}" srcOrd="0" destOrd="0" presId="urn:microsoft.com/office/officeart/2005/8/layout/hierarchy1"/>
    <dgm:cxn modelId="{DA83CBA5-7A2A-7B48-B5AD-BFC8C14EDCE3}" type="presParOf" srcId="{E80DFF24-0FE6-044E-8E4E-A4704F855C92}" destId="{CBC8BF20-F821-3B44-B2F2-5BBE40861263}" srcOrd="1" destOrd="0" presId="urn:microsoft.com/office/officeart/2005/8/layout/hierarchy1"/>
    <dgm:cxn modelId="{4283FE63-5DEF-FA44-96CC-A5EFB3B4D301}" type="presParOf" srcId="{CBC8BF20-F821-3B44-B2F2-5BBE40861263}" destId="{9BCF4522-B8E3-DF4C-8C6C-1E9632DF9E6B}" srcOrd="0" destOrd="0" presId="urn:microsoft.com/office/officeart/2005/8/layout/hierarchy1"/>
    <dgm:cxn modelId="{F456CE1D-3B08-0D48-B617-576542345D2B}" type="presParOf" srcId="{9BCF4522-B8E3-DF4C-8C6C-1E9632DF9E6B}" destId="{E9D63A62-DC08-2D44-8433-6E29B2E7B8B4}" srcOrd="0" destOrd="0" presId="urn:microsoft.com/office/officeart/2005/8/layout/hierarchy1"/>
    <dgm:cxn modelId="{70FCDDF6-1335-864A-9883-652087F3EF9F}" type="presParOf" srcId="{9BCF4522-B8E3-DF4C-8C6C-1E9632DF9E6B}" destId="{75BEC510-B5D1-FC40-AF6C-69C4CF65CD41}" srcOrd="1" destOrd="0" presId="urn:microsoft.com/office/officeart/2005/8/layout/hierarchy1"/>
    <dgm:cxn modelId="{C8038306-8765-6644-8D22-92DF79E485F9}" type="presParOf" srcId="{CBC8BF20-F821-3B44-B2F2-5BBE40861263}" destId="{42AF0300-0EC2-E041-B6A8-B1AF2FC3177F}" srcOrd="1" destOrd="0" presId="urn:microsoft.com/office/officeart/2005/8/layout/hierarchy1"/>
    <dgm:cxn modelId="{2CD5553D-5DF3-CC42-83CB-86D38CB9A485}" type="presParOf" srcId="{42AF0300-0EC2-E041-B6A8-B1AF2FC3177F}" destId="{3F04B708-199B-1C44-88DC-ABEBD8E5A44B}" srcOrd="0" destOrd="0" presId="urn:microsoft.com/office/officeart/2005/8/layout/hierarchy1"/>
    <dgm:cxn modelId="{7F1CEDC5-2048-1647-9FEB-C6D2E12DCA55}" type="presParOf" srcId="{42AF0300-0EC2-E041-B6A8-B1AF2FC3177F}" destId="{DFA53E49-E442-8447-B201-64EF1F8A5BBD}" srcOrd="1" destOrd="0" presId="urn:microsoft.com/office/officeart/2005/8/layout/hierarchy1"/>
    <dgm:cxn modelId="{8D0BF0DF-4F10-3647-B2F5-3A45979F37A6}" type="presParOf" srcId="{DFA53E49-E442-8447-B201-64EF1F8A5BBD}" destId="{1B1C66B3-46F6-FE43-B4A1-7F67D5607959}" srcOrd="0" destOrd="0" presId="urn:microsoft.com/office/officeart/2005/8/layout/hierarchy1"/>
    <dgm:cxn modelId="{274D9B7F-A88B-154B-A737-944A5D8B2B29}" type="presParOf" srcId="{1B1C66B3-46F6-FE43-B4A1-7F67D5607959}" destId="{2E52AE0E-B182-3F49-8D2D-CF5F138C20E8}" srcOrd="0" destOrd="0" presId="urn:microsoft.com/office/officeart/2005/8/layout/hierarchy1"/>
    <dgm:cxn modelId="{BA1962BE-E210-8A4D-A725-2826E296E909}" type="presParOf" srcId="{1B1C66B3-46F6-FE43-B4A1-7F67D5607959}" destId="{30170732-6EE9-2F40-BC3F-BF97AE09F520}" srcOrd="1" destOrd="0" presId="urn:microsoft.com/office/officeart/2005/8/layout/hierarchy1"/>
    <dgm:cxn modelId="{7FABFE58-C284-FD43-82B4-7E67169E3E65}" type="presParOf" srcId="{DFA53E49-E442-8447-B201-64EF1F8A5BBD}" destId="{08B66AD0-D73F-CD4B-A5CD-DB741F43C448}" srcOrd="1" destOrd="0" presId="urn:microsoft.com/office/officeart/2005/8/layout/hierarchy1"/>
    <dgm:cxn modelId="{62143D02-D68C-5548-94D2-9BD5C39A8210}" type="presParOf" srcId="{42AF0300-0EC2-E041-B6A8-B1AF2FC3177F}" destId="{12656EFE-03D4-5345-9720-213CCF527DBB}" srcOrd="2" destOrd="0" presId="urn:microsoft.com/office/officeart/2005/8/layout/hierarchy1"/>
    <dgm:cxn modelId="{5701162C-0851-1448-8C0C-AC4A06FA8391}" type="presParOf" srcId="{42AF0300-0EC2-E041-B6A8-B1AF2FC3177F}" destId="{4AD91E9A-2104-124B-8580-5051E3BE3606}" srcOrd="3" destOrd="0" presId="urn:microsoft.com/office/officeart/2005/8/layout/hierarchy1"/>
    <dgm:cxn modelId="{AA8DD797-B68D-D246-847E-16FCD0F18856}" type="presParOf" srcId="{4AD91E9A-2104-124B-8580-5051E3BE3606}" destId="{F8E3F5C4-57AF-8D43-9B01-9C7F64260A05}" srcOrd="0" destOrd="0" presId="urn:microsoft.com/office/officeart/2005/8/layout/hierarchy1"/>
    <dgm:cxn modelId="{CA37874E-5478-8049-8449-35A1A2ADE475}" type="presParOf" srcId="{F8E3F5C4-57AF-8D43-9B01-9C7F64260A05}" destId="{1A1CF9D7-447A-064D-AFC8-5CAEF3E71AC8}" srcOrd="0" destOrd="0" presId="urn:microsoft.com/office/officeart/2005/8/layout/hierarchy1"/>
    <dgm:cxn modelId="{1F5BFEAC-53ED-C744-B297-B312474B364B}" type="presParOf" srcId="{F8E3F5C4-57AF-8D43-9B01-9C7F64260A05}" destId="{FDB533DD-95C8-3D4B-A669-BC97329D1494}" srcOrd="1" destOrd="0" presId="urn:microsoft.com/office/officeart/2005/8/layout/hierarchy1"/>
    <dgm:cxn modelId="{15EA9707-247D-B740-BDC6-8DC3DD862DF2}" type="presParOf" srcId="{4AD91E9A-2104-124B-8580-5051E3BE3606}" destId="{4778D58C-69DE-034E-92E5-51E26271A820}" srcOrd="1" destOrd="0" presId="urn:microsoft.com/office/officeart/2005/8/layout/hierarchy1"/>
    <dgm:cxn modelId="{A74A220D-24C1-754E-A7F0-0D8F9BE4028C}" type="presParOf" srcId="{E80DFF24-0FE6-044E-8E4E-A4704F855C92}" destId="{76545CDA-8446-4943-94A8-83AC61AE130E}" srcOrd="2" destOrd="0" presId="urn:microsoft.com/office/officeart/2005/8/layout/hierarchy1"/>
    <dgm:cxn modelId="{47365AFF-A8E2-CF4E-AAAC-A1904B640C61}" type="presParOf" srcId="{E80DFF24-0FE6-044E-8E4E-A4704F855C92}" destId="{9D23AF1C-D5D8-CB46-B574-4DF73CD7BDE4}" srcOrd="3" destOrd="0" presId="urn:microsoft.com/office/officeart/2005/8/layout/hierarchy1"/>
    <dgm:cxn modelId="{ACA84745-4B30-554D-AA42-44500D4D03C7}" type="presParOf" srcId="{9D23AF1C-D5D8-CB46-B574-4DF73CD7BDE4}" destId="{9D029493-54FD-F34F-B63C-9C800A36F07D}" srcOrd="0" destOrd="0" presId="urn:microsoft.com/office/officeart/2005/8/layout/hierarchy1"/>
    <dgm:cxn modelId="{7FFA9F2D-9519-EF42-879A-8DD882850AD3}" type="presParOf" srcId="{9D029493-54FD-F34F-B63C-9C800A36F07D}" destId="{3D4CAA06-D6C9-224A-B6E5-A70D4C551640}" srcOrd="0" destOrd="0" presId="urn:microsoft.com/office/officeart/2005/8/layout/hierarchy1"/>
    <dgm:cxn modelId="{3D704319-3C95-BE47-AFB7-0C6CC6C13F32}" type="presParOf" srcId="{9D029493-54FD-F34F-B63C-9C800A36F07D}" destId="{BF91DD3D-5FE0-2847-A721-C60546244D38}" srcOrd="1" destOrd="0" presId="urn:microsoft.com/office/officeart/2005/8/layout/hierarchy1"/>
    <dgm:cxn modelId="{EC524720-8A11-0947-9D42-50569A83810B}" type="presParOf" srcId="{9D23AF1C-D5D8-CB46-B574-4DF73CD7BDE4}" destId="{8CC72412-21D3-8441-A378-B743BFC8E4D9}" srcOrd="1" destOrd="0" presId="urn:microsoft.com/office/officeart/2005/8/layout/hierarchy1"/>
    <dgm:cxn modelId="{3D9A73B5-63CD-684F-9723-EC440EB3E4D4}" type="presParOf" srcId="{8CC72412-21D3-8441-A378-B743BFC8E4D9}" destId="{CB691E76-2163-5049-947E-4B80B12795C9}" srcOrd="0" destOrd="0" presId="urn:microsoft.com/office/officeart/2005/8/layout/hierarchy1"/>
    <dgm:cxn modelId="{01719C70-F9E5-6046-A579-3721E86466AB}" type="presParOf" srcId="{8CC72412-21D3-8441-A378-B743BFC8E4D9}" destId="{69E86B5E-AD5E-9249-8A5D-9276B2E9A4A5}" srcOrd="1" destOrd="0" presId="urn:microsoft.com/office/officeart/2005/8/layout/hierarchy1"/>
    <dgm:cxn modelId="{1734ADAD-445C-0A4F-A662-CDB4AE177174}" type="presParOf" srcId="{69E86B5E-AD5E-9249-8A5D-9276B2E9A4A5}" destId="{D10C97D3-8F0D-9F4D-B102-CCA68BB0B218}" srcOrd="0" destOrd="0" presId="urn:microsoft.com/office/officeart/2005/8/layout/hierarchy1"/>
    <dgm:cxn modelId="{6C19809F-E6BD-FB43-B207-9D789DC7569C}" type="presParOf" srcId="{D10C97D3-8F0D-9F4D-B102-CCA68BB0B218}" destId="{41D8BE58-75C5-BD4C-AD7C-795724D33F26}" srcOrd="0" destOrd="0" presId="urn:microsoft.com/office/officeart/2005/8/layout/hierarchy1"/>
    <dgm:cxn modelId="{171C551B-E361-1E4C-8D6B-2CBD5A033141}" type="presParOf" srcId="{D10C97D3-8F0D-9F4D-B102-CCA68BB0B218}" destId="{35A20407-2C1B-FC4B-9FDA-E07E6B1A5A8E}" srcOrd="1" destOrd="0" presId="urn:microsoft.com/office/officeart/2005/8/layout/hierarchy1"/>
    <dgm:cxn modelId="{A2A2D6EF-D202-1541-9952-A63410196595}" type="presParOf" srcId="{69E86B5E-AD5E-9249-8A5D-9276B2E9A4A5}" destId="{EB5A1B75-B14E-4C44-9BCB-97F8430CE051}" srcOrd="1" destOrd="0" presId="urn:microsoft.com/office/officeart/2005/8/layout/hierarchy1"/>
    <dgm:cxn modelId="{C0156196-4039-3B4C-81A6-FFE59FC5047F}" type="presParOf" srcId="{8CC72412-21D3-8441-A378-B743BFC8E4D9}" destId="{594CD1F5-B7AF-A14A-9B42-E3E6FBF79C26}" srcOrd="2" destOrd="0" presId="urn:microsoft.com/office/officeart/2005/8/layout/hierarchy1"/>
    <dgm:cxn modelId="{34492EC4-B9CD-5D4F-B913-C4E5ABA213DD}" type="presParOf" srcId="{8CC72412-21D3-8441-A378-B743BFC8E4D9}" destId="{6D92F9F0-4404-4B4A-AE73-B1665D7BAC70}" srcOrd="3" destOrd="0" presId="urn:microsoft.com/office/officeart/2005/8/layout/hierarchy1"/>
    <dgm:cxn modelId="{8F96C97D-0019-1943-823A-141B49C13D4C}" type="presParOf" srcId="{6D92F9F0-4404-4B4A-AE73-B1665D7BAC70}" destId="{5DDE2D9D-6DA2-3248-9CE6-7834E1030980}" srcOrd="0" destOrd="0" presId="urn:microsoft.com/office/officeart/2005/8/layout/hierarchy1"/>
    <dgm:cxn modelId="{425CA941-ADE8-294D-8B5A-ED531D56BBA2}" type="presParOf" srcId="{5DDE2D9D-6DA2-3248-9CE6-7834E1030980}" destId="{DA6D5CE2-BCA6-B742-8A1F-CA276CC2DD75}" srcOrd="0" destOrd="0" presId="urn:microsoft.com/office/officeart/2005/8/layout/hierarchy1"/>
    <dgm:cxn modelId="{3B90424D-5AD1-7E44-B88D-4101CF3E5F57}" type="presParOf" srcId="{5DDE2D9D-6DA2-3248-9CE6-7834E1030980}" destId="{53C6B716-9CAD-6844-A9F3-22B777B4B968}" srcOrd="1" destOrd="0" presId="urn:microsoft.com/office/officeart/2005/8/layout/hierarchy1"/>
    <dgm:cxn modelId="{2D8F7A5F-54AF-3B4A-AA93-0C2EE48665C0}" type="presParOf" srcId="{6D92F9F0-4404-4B4A-AE73-B1665D7BAC70}" destId="{69AB9ED9-2604-F744-AE45-0BD0A3E8861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5D3136-F270-BB4C-A7D9-707921F46437}" type="doc">
      <dgm:prSet loTypeId="urn:microsoft.com/office/officeart/2005/8/layout/hierarchy1" loCatId="hierarchy" qsTypeId="urn:microsoft.com/office/officeart/2005/8/quickstyle/simple1" qsCatId="simple" csTypeId="urn:microsoft.com/office/officeart/2005/8/colors/colorful4" csCatId="colorful" phldr="1"/>
      <dgm:spPr/>
      <dgm:t>
        <a:bodyPr/>
        <a:lstStyle/>
        <a:p>
          <a:endParaRPr lang="en-GB"/>
        </a:p>
      </dgm:t>
    </dgm:pt>
    <dgm:pt modelId="{8C2FD50B-239A-ED4F-AFA0-7AC3FCE96988}">
      <dgm:prSet phldrT="[Text]" phldr="0" custT="1"/>
      <dgm:spPr/>
      <dgm:t>
        <a:bodyPr/>
        <a:lstStyle/>
        <a:p>
          <a:r>
            <a:rPr lang="en-US" sz="1200" b="1" dirty="0"/>
            <a:t>BRAIN</a:t>
          </a:r>
          <a:endParaRPr lang="en-GB" sz="1200" b="1" dirty="0"/>
        </a:p>
      </dgm:t>
    </dgm:pt>
    <dgm:pt modelId="{A1AFF8FE-1B7F-0B4C-8290-21C91E8A1751}" type="parTrans" cxnId="{71207D6E-3712-BF45-9779-8783022192AD}">
      <dgm:prSet/>
      <dgm:spPr/>
      <dgm:t>
        <a:bodyPr/>
        <a:lstStyle/>
        <a:p>
          <a:endParaRPr lang="en-GB" sz="1200" b="1"/>
        </a:p>
      </dgm:t>
    </dgm:pt>
    <dgm:pt modelId="{D9009E48-5919-0245-8030-5BD6CFEF28DD}" type="sibTrans" cxnId="{71207D6E-3712-BF45-9779-8783022192AD}">
      <dgm:prSet/>
      <dgm:spPr/>
      <dgm:t>
        <a:bodyPr/>
        <a:lstStyle/>
        <a:p>
          <a:endParaRPr lang="en-GB" sz="1200" b="1"/>
        </a:p>
      </dgm:t>
    </dgm:pt>
    <dgm:pt modelId="{9173F066-14BB-B045-9CD5-4B206C8BB265}">
      <dgm:prSet phldrT="[Text]" phldr="0" custT="1"/>
      <dgm:spPr/>
      <dgm:t>
        <a:bodyPr/>
        <a:lstStyle/>
        <a:p>
          <a:r>
            <a:rPr lang="en-US" sz="1200" b="1" dirty="0"/>
            <a:t>Fore brain</a:t>
          </a:r>
          <a:endParaRPr lang="en-GB" sz="1200" b="1" dirty="0"/>
        </a:p>
      </dgm:t>
    </dgm:pt>
    <dgm:pt modelId="{DCDB783E-3440-7646-BA8F-9600C2E6924E}" type="parTrans" cxnId="{DD27D1F5-ADFD-D348-BC07-97B9C1A00669}">
      <dgm:prSet/>
      <dgm:spPr/>
      <dgm:t>
        <a:bodyPr/>
        <a:lstStyle/>
        <a:p>
          <a:endParaRPr lang="en-GB" sz="1200" b="1"/>
        </a:p>
      </dgm:t>
    </dgm:pt>
    <dgm:pt modelId="{2C03CA35-E480-2443-B88C-46827DD30C6B}" type="sibTrans" cxnId="{DD27D1F5-ADFD-D348-BC07-97B9C1A00669}">
      <dgm:prSet/>
      <dgm:spPr/>
      <dgm:t>
        <a:bodyPr/>
        <a:lstStyle/>
        <a:p>
          <a:endParaRPr lang="en-GB" sz="1200" b="1"/>
        </a:p>
      </dgm:t>
    </dgm:pt>
    <dgm:pt modelId="{95F9DA59-0B8F-D24E-AADD-FC75237AF917}">
      <dgm:prSet phldrT="[Text]" phldr="0" custT="1"/>
      <dgm:spPr/>
      <dgm:t>
        <a:bodyPr/>
        <a:lstStyle/>
        <a:p>
          <a:r>
            <a:rPr lang="en-US" sz="1200" b="1" dirty="0"/>
            <a:t>Olfactory lobe</a:t>
          </a:r>
          <a:endParaRPr lang="en-GB" sz="1200" b="1" dirty="0"/>
        </a:p>
      </dgm:t>
    </dgm:pt>
    <dgm:pt modelId="{86948D13-4175-4546-9A16-38F437B46E3E}" type="parTrans" cxnId="{414C60B9-88C7-E74A-8E68-6EB113D79FB8}">
      <dgm:prSet/>
      <dgm:spPr/>
      <dgm:t>
        <a:bodyPr/>
        <a:lstStyle/>
        <a:p>
          <a:endParaRPr lang="en-GB" sz="1200" b="1"/>
        </a:p>
      </dgm:t>
    </dgm:pt>
    <dgm:pt modelId="{4FFC48EC-BF78-B049-A5B7-05211CB1AB9B}" type="sibTrans" cxnId="{414C60B9-88C7-E74A-8E68-6EB113D79FB8}">
      <dgm:prSet/>
      <dgm:spPr/>
      <dgm:t>
        <a:bodyPr/>
        <a:lstStyle/>
        <a:p>
          <a:endParaRPr lang="en-GB" sz="1200" b="1"/>
        </a:p>
      </dgm:t>
    </dgm:pt>
    <dgm:pt modelId="{1B3F3DA6-227E-E44F-B687-B7CD26A51DA6}">
      <dgm:prSet phldrT="[Text]" phldr="0" custT="1"/>
      <dgm:spPr/>
      <dgm:t>
        <a:bodyPr/>
        <a:lstStyle/>
        <a:p>
          <a:r>
            <a:rPr lang="en-US" sz="1200" b="1" dirty="0"/>
            <a:t>Cerebrum</a:t>
          </a:r>
          <a:endParaRPr lang="en-GB" sz="1200" b="1" dirty="0"/>
        </a:p>
      </dgm:t>
    </dgm:pt>
    <dgm:pt modelId="{20CF8454-03BB-3144-8FDF-44BECF884312}" type="parTrans" cxnId="{36E40A3A-005A-0644-8AF2-8602305207D1}">
      <dgm:prSet/>
      <dgm:spPr/>
      <dgm:t>
        <a:bodyPr/>
        <a:lstStyle/>
        <a:p>
          <a:endParaRPr lang="en-GB" sz="1200" b="1"/>
        </a:p>
      </dgm:t>
    </dgm:pt>
    <dgm:pt modelId="{966EB6A1-ED96-CE4B-8061-6DA722221912}" type="sibTrans" cxnId="{36E40A3A-005A-0644-8AF2-8602305207D1}">
      <dgm:prSet/>
      <dgm:spPr/>
      <dgm:t>
        <a:bodyPr/>
        <a:lstStyle/>
        <a:p>
          <a:endParaRPr lang="en-GB" sz="1200" b="1"/>
        </a:p>
      </dgm:t>
    </dgm:pt>
    <dgm:pt modelId="{B711DC92-7B6F-5445-B234-B99306B8A52B}">
      <dgm:prSet phldrT="[Text]" phldr="0" custT="1"/>
      <dgm:spPr/>
      <dgm:t>
        <a:bodyPr/>
        <a:lstStyle/>
        <a:p>
          <a:r>
            <a:rPr lang="en-US" sz="1200" b="1" dirty="0"/>
            <a:t>Mid brain</a:t>
          </a:r>
          <a:endParaRPr lang="en-GB" sz="1200" b="1" dirty="0"/>
        </a:p>
      </dgm:t>
    </dgm:pt>
    <dgm:pt modelId="{C2438189-8FE1-E24B-9ABB-7B43A7B394B4}" type="parTrans" cxnId="{9C68E758-18C1-F74F-B6D6-030C21F7FA51}">
      <dgm:prSet/>
      <dgm:spPr/>
      <dgm:t>
        <a:bodyPr/>
        <a:lstStyle/>
        <a:p>
          <a:endParaRPr lang="en-GB" sz="1200" b="1"/>
        </a:p>
      </dgm:t>
    </dgm:pt>
    <dgm:pt modelId="{EE666638-4E6B-074A-8E2E-1B893D9F1D39}" type="sibTrans" cxnId="{9C68E758-18C1-F74F-B6D6-030C21F7FA51}">
      <dgm:prSet/>
      <dgm:spPr/>
      <dgm:t>
        <a:bodyPr/>
        <a:lstStyle/>
        <a:p>
          <a:endParaRPr lang="en-GB" sz="1200" b="1"/>
        </a:p>
      </dgm:t>
    </dgm:pt>
    <dgm:pt modelId="{2FA7C971-E4E8-A544-85D0-DBD648EB1CFC}">
      <dgm:prSet phldrT="[Text]" phldr="0" custT="1"/>
      <dgm:spPr/>
      <dgm:t>
        <a:bodyPr/>
        <a:lstStyle/>
        <a:p>
          <a:r>
            <a:rPr lang="en-US" sz="1200" b="1" dirty="0"/>
            <a:t>Optic lobe</a:t>
          </a:r>
          <a:endParaRPr lang="en-GB" sz="1200" b="1" dirty="0"/>
        </a:p>
      </dgm:t>
    </dgm:pt>
    <dgm:pt modelId="{F3E89EF1-180C-5E46-A909-9325E068F85D}" type="parTrans" cxnId="{BE64DF60-E3B6-2641-B268-CC0E4593C429}">
      <dgm:prSet/>
      <dgm:spPr/>
      <dgm:t>
        <a:bodyPr/>
        <a:lstStyle/>
        <a:p>
          <a:endParaRPr lang="en-GB" sz="1200" b="1"/>
        </a:p>
      </dgm:t>
    </dgm:pt>
    <dgm:pt modelId="{ADEA9B78-5A45-074A-BFBB-B27075D027E3}" type="sibTrans" cxnId="{BE64DF60-E3B6-2641-B268-CC0E4593C429}">
      <dgm:prSet/>
      <dgm:spPr/>
      <dgm:t>
        <a:bodyPr/>
        <a:lstStyle/>
        <a:p>
          <a:endParaRPr lang="en-GB" sz="1200" b="1"/>
        </a:p>
      </dgm:t>
    </dgm:pt>
    <dgm:pt modelId="{CBD9BCBC-2AAD-F740-94B5-1AC5F87A011D}">
      <dgm:prSet custT="1"/>
      <dgm:spPr/>
      <dgm:t>
        <a:bodyPr/>
        <a:lstStyle/>
        <a:p>
          <a:r>
            <a:rPr lang="en-US" sz="1200" b="1" dirty="0"/>
            <a:t>Hind brain</a:t>
          </a:r>
          <a:endParaRPr lang="en-GB" sz="1200" b="1" dirty="0"/>
        </a:p>
      </dgm:t>
    </dgm:pt>
    <dgm:pt modelId="{FB2A688C-96B0-C549-B7D7-B1AFAF74119A}" type="parTrans" cxnId="{0E618C96-03D5-6747-B254-0D24EF855CDB}">
      <dgm:prSet/>
      <dgm:spPr/>
      <dgm:t>
        <a:bodyPr/>
        <a:lstStyle/>
        <a:p>
          <a:endParaRPr lang="en-GB" sz="1200" b="1"/>
        </a:p>
      </dgm:t>
    </dgm:pt>
    <dgm:pt modelId="{4865BCB7-C1C0-F041-A8DB-BBB24B49E5EA}" type="sibTrans" cxnId="{0E618C96-03D5-6747-B254-0D24EF855CDB}">
      <dgm:prSet/>
      <dgm:spPr/>
      <dgm:t>
        <a:bodyPr/>
        <a:lstStyle/>
        <a:p>
          <a:endParaRPr lang="en-GB" sz="1200" b="1"/>
        </a:p>
      </dgm:t>
    </dgm:pt>
    <dgm:pt modelId="{EF8B4C6F-C2D9-294E-84D5-E6F40A3B9F50}">
      <dgm:prSet custT="1"/>
      <dgm:spPr/>
      <dgm:t>
        <a:bodyPr/>
        <a:lstStyle/>
        <a:p>
          <a:r>
            <a:rPr lang="en-US" sz="1200" b="1" dirty="0" err="1"/>
            <a:t>Diencephalone</a:t>
          </a:r>
          <a:endParaRPr lang="en-GB" sz="1200" b="1" dirty="0"/>
        </a:p>
      </dgm:t>
    </dgm:pt>
    <dgm:pt modelId="{2729AF41-3298-F142-B284-DFB1585210AE}" type="parTrans" cxnId="{F5EE5289-0970-9C49-BFB3-43DF3BB1C606}">
      <dgm:prSet/>
      <dgm:spPr/>
      <dgm:t>
        <a:bodyPr/>
        <a:lstStyle/>
        <a:p>
          <a:endParaRPr lang="en-GB" sz="1200" b="1"/>
        </a:p>
      </dgm:t>
    </dgm:pt>
    <dgm:pt modelId="{4D425415-878C-FA4C-8E6C-DD61FE6885E4}" type="sibTrans" cxnId="{F5EE5289-0970-9C49-BFB3-43DF3BB1C606}">
      <dgm:prSet/>
      <dgm:spPr/>
      <dgm:t>
        <a:bodyPr/>
        <a:lstStyle/>
        <a:p>
          <a:endParaRPr lang="en-GB" sz="1200" b="1"/>
        </a:p>
      </dgm:t>
    </dgm:pt>
    <dgm:pt modelId="{F5FA514D-5013-EB48-AA31-A58FB83C7511}">
      <dgm:prSet custT="1"/>
      <dgm:spPr/>
      <dgm:t>
        <a:bodyPr/>
        <a:lstStyle/>
        <a:p>
          <a:r>
            <a:rPr lang="en-US" sz="1200" b="1" dirty="0"/>
            <a:t>Cerebellum</a:t>
          </a:r>
          <a:endParaRPr lang="en-GB" sz="1200" b="1" dirty="0"/>
        </a:p>
      </dgm:t>
    </dgm:pt>
    <dgm:pt modelId="{EB3A2DC9-50F7-3040-A1CB-154F483FCB87}" type="parTrans" cxnId="{6FE31429-62EC-B548-978E-6525BC3EF4AF}">
      <dgm:prSet/>
      <dgm:spPr/>
      <dgm:t>
        <a:bodyPr/>
        <a:lstStyle/>
        <a:p>
          <a:endParaRPr lang="en-GB" sz="1200" b="1"/>
        </a:p>
      </dgm:t>
    </dgm:pt>
    <dgm:pt modelId="{EB7DF34F-60F9-DA4C-8A0D-935F27AE4323}" type="sibTrans" cxnId="{6FE31429-62EC-B548-978E-6525BC3EF4AF}">
      <dgm:prSet/>
      <dgm:spPr/>
      <dgm:t>
        <a:bodyPr/>
        <a:lstStyle/>
        <a:p>
          <a:endParaRPr lang="en-GB" sz="1200" b="1"/>
        </a:p>
      </dgm:t>
    </dgm:pt>
    <dgm:pt modelId="{9A978A22-0790-704D-A0A5-298A6EA8E6F5}">
      <dgm:prSet custT="1"/>
      <dgm:spPr/>
      <dgm:t>
        <a:bodyPr/>
        <a:lstStyle/>
        <a:p>
          <a:r>
            <a:rPr lang="en-US" sz="1200" b="1" dirty="0"/>
            <a:t>Medulla oblongata</a:t>
          </a:r>
          <a:endParaRPr lang="en-GB" sz="1200" b="1" dirty="0"/>
        </a:p>
      </dgm:t>
    </dgm:pt>
    <dgm:pt modelId="{5CF64718-CA86-EC48-82DB-25A31DAA8193}" type="parTrans" cxnId="{88FB1D7A-6BDD-BC40-A05B-31DCF7DE7B58}">
      <dgm:prSet/>
      <dgm:spPr/>
      <dgm:t>
        <a:bodyPr/>
        <a:lstStyle/>
        <a:p>
          <a:endParaRPr lang="en-GB" sz="1200" b="1"/>
        </a:p>
      </dgm:t>
    </dgm:pt>
    <dgm:pt modelId="{A06349FD-3037-8D45-823F-192929BE1B6E}" type="sibTrans" cxnId="{88FB1D7A-6BDD-BC40-A05B-31DCF7DE7B58}">
      <dgm:prSet/>
      <dgm:spPr/>
      <dgm:t>
        <a:bodyPr/>
        <a:lstStyle/>
        <a:p>
          <a:endParaRPr lang="en-GB" sz="1200" b="1"/>
        </a:p>
      </dgm:t>
    </dgm:pt>
    <dgm:pt modelId="{CE67508B-2C0A-F044-BE90-71B831912B56}" type="pres">
      <dgm:prSet presAssocID="{085D3136-F270-BB4C-A7D9-707921F46437}" presName="hierChild1" presStyleCnt="0">
        <dgm:presLayoutVars>
          <dgm:chPref val="1"/>
          <dgm:dir/>
          <dgm:animOne val="branch"/>
          <dgm:animLvl val="lvl"/>
          <dgm:resizeHandles/>
        </dgm:presLayoutVars>
      </dgm:prSet>
      <dgm:spPr/>
    </dgm:pt>
    <dgm:pt modelId="{41803D02-2742-044F-BC14-EBE5E7ADBAFE}" type="pres">
      <dgm:prSet presAssocID="{8C2FD50B-239A-ED4F-AFA0-7AC3FCE96988}" presName="hierRoot1" presStyleCnt="0"/>
      <dgm:spPr/>
    </dgm:pt>
    <dgm:pt modelId="{6205BF68-DB0E-6D4B-ABC1-6ADA1D53CD84}" type="pres">
      <dgm:prSet presAssocID="{8C2FD50B-239A-ED4F-AFA0-7AC3FCE96988}" presName="composite" presStyleCnt="0"/>
      <dgm:spPr/>
    </dgm:pt>
    <dgm:pt modelId="{724903AB-1A8E-1C44-9342-6F6F290D503D}" type="pres">
      <dgm:prSet presAssocID="{8C2FD50B-239A-ED4F-AFA0-7AC3FCE96988}" presName="background" presStyleLbl="node0" presStyleIdx="0" presStyleCnt="1"/>
      <dgm:spPr/>
    </dgm:pt>
    <dgm:pt modelId="{2F3F70D9-BCA2-FE41-99CF-BD0BA64B5492}" type="pres">
      <dgm:prSet presAssocID="{8C2FD50B-239A-ED4F-AFA0-7AC3FCE96988}" presName="text" presStyleLbl="fgAcc0" presStyleIdx="0" presStyleCnt="1">
        <dgm:presLayoutVars>
          <dgm:chPref val="3"/>
        </dgm:presLayoutVars>
      </dgm:prSet>
      <dgm:spPr/>
    </dgm:pt>
    <dgm:pt modelId="{B0CAFDA4-6F59-364C-BA71-6D33B4B2B61E}" type="pres">
      <dgm:prSet presAssocID="{8C2FD50B-239A-ED4F-AFA0-7AC3FCE96988}" presName="hierChild2" presStyleCnt="0"/>
      <dgm:spPr/>
    </dgm:pt>
    <dgm:pt modelId="{DA95DE1E-9FD5-9A4A-8BF4-AFE951E67C55}" type="pres">
      <dgm:prSet presAssocID="{DCDB783E-3440-7646-BA8F-9600C2E6924E}" presName="Name10" presStyleLbl="parChTrans1D2" presStyleIdx="0" presStyleCnt="3"/>
      <dgm:spPr/>
    </dgm:pt>
    <dgm:pt modelId="{304BD2C3-65B6-7947-AE3F-AED8BF6E0C9F}" type="pres">
      <dgm:prSet presAssocID="{9173F066-14BB-B045-9CD5-4B206C8BB265}" presName="hierRoot2" presStyleCnt="0"/>
      <dgm:spPr/>
    </dgm:pt>
    <dgm:pt modelId="{CAFCF78E-E39B-D147-BD78-AAF0BD43BD7B}" type="pres">
      <dgm:prSet presAssocID="{9173F066-14BB-B045-9CD5-4B206C8BB265}" presName="composite2" presStyleCnt="0"/>
      <dgm:spPr/>
    </dgm:pt>
    <dgm:pt modelId="{3A3983D7-A975-9E4E-A07E-5D3480E8C97A}" type="pres">
      <dgm:prSet presAssocID="{9173F066-14BB-B045-9CD5-4B206C8BB265}" presName="background2" presStyleLbl="node2" presStyleIdx="0" presStyleCnt="3"/>
      <dgm:spPr/>
    </dgm:pt>
    <dgm:pt modelId="{D16F4340-2E0B-104D-B865-D2B351DDD86A}" type="pres">
      <dgm:prSet presAssocID="{9173F066-14BB-B045-9CD5-4B206C8BB265}" presName="text2" presStyleLbl="fgAcc2" presStyleIdx="0" presStyleCnt="3">
        <dgm:presLayoutVars>
          <dgm:chPref val="3"/>
        </dgm:presLayoutVars>
      </dgm:prSet>
      <dgm:spPr/>
    </dgm:pt>
    <dgm:pt modelId="{BBC5159C-58AC-FF4B-ACBB-1E56969A431B}" type="pres">
      <dgm:prSet presAssocID="{9173F066-14BB-B045-9CD5-4B206C8BB265}" presName="hierChild3" presStyleCnt="0"/>
      <dgm:spPr/>
    </dgm:pt>
    <dgm:pt modelId="{704B5C44-D95A-294C-B82D-1B2D9539994E}" type="pres">
      <dgm:prSet presAssocID="{86948D13-4175-4546-9A16-38F437B46E3E}" presName="Name17" presStyleLbl="parChTrans1D3" presStyleIdx="0" presStyleCnt="6"/>
      <dgm:spPr/>
    </dgm:pt>
    <dgm:pt modelId="{D7FAF3EC-49D1-CB47-9BD5-AB2BA99AD3A0}" type="pres">
      <dgm:prSet presAssocID="{95F9DA59-0B8F-D24E-AADD-FC75237AF917}" presName="hierRoot3" presStyleCnt="0"/>
      <dgm:spPr/>
    </dgm:pt>
    <dgm:pt modelId="{E8627CBC-1FFC-EA4B-A134-CC341B8D67E2}" type="pres">
      <dgm:prSet presAssocID="{95F9DA59-0B8F-D24E-AADD-FC75237AF917}" presName="composite3" presStyleCnt="0"/>
      <dgm:spPr/>
    </dgm:pt>
    <dgm:pt modelId="{AB411FC5-4583-3445-9642-0602428B9E3D}" type="pres">
      <dgm:prSet presAssocID="{95F9DA59-0B8F-D24E-AADD-FC75237AF917}" presName="background3" presStyleLbl="node3" presStyleIdx="0" presStyleCnt="6"/>
      <dgm:spPr/>
    </dgm:pt>
    <dgm:pt modelId="{643433F0-6016-A645-91C9-3DCF02476782}" type="pres">
      <dgm:prSet presAssocID="{95F9DA59-0B8F-D24E-AADD-FC75237AF917}" presName="text3" presStyleLbl="fgAcc3" presStyleIdx="0" presStyleCnt="6">
        <dgm:presLayoutVars>
          <dgm:chPref val="3"/>
        </dgm:presLayoutVars>
      </dgm:prSet>
      <dgm:spPr/>
    </dgm:pt>
    <dgm:pt modelId="{1A395C05-E494-394B-A86E-04A2710F9734}" type="pres">
      <dgm:prSet presAssocID="{95F9DA59-0B8F-D24E-AADD-FC75237AF917}" presName="hierChild4" presStyleCnt="0"/>
      <dgm:spPr/>
    </dgm:pt>
    <dgm:pt modelId="{70955EEB-E85B-0B48-BE1A-0BC136B7689E}" type="pres">
      <dgm:prSet presAssocID="{20CF8454-03BB-3144-8FDF-44BECF884312}" presName="Name17" presStyleLbl="parChTrans1D3" presStyleIdx="1" presStyleCnt="6"/>
      <dgm:spPr/>
    </dgm:pt>
    <dgm:pt modelId="{1B992168-E636-D04F-96E7-3A7D2C14100D}" type="pres">
      <dgm:prSet presAssocID="{1B3F3DA6-227E-E44F-B687-B7CD26A51DA6}" presName="hierRoot3" presStyleCnt="0"/>
      <dgm:spPr/>
    </dgm:pt>
    <dgm:pt modelId="{86F05653-4AC3-C241-960A-D4F905C61B29}" type="pres">
      <dgm:prSet presAssocID="{1B3F3DA6-227E-E44F-B687-B7CD26A51DA6}" presName="composite3" presStyleCnt="0"/>
      <dgm:spPr/>
    </dgm:pt>
    <dgm:pt modelId="{8EF8F4E4-11EA-B343-B2C2-1C6F2A91C472}" type="pres">
      <dgm:prSet presAssocID="{1B3F3DA6-227E-E44F-B687-B7CD26A51DA6}" presName="background3" presStyleLbl="node3" presStyleIdx="1" presStyleCnt="6"/>
      <dgm:spPr/>
    </dgm:pt>
    <dgm:pt modelId="{CAAD4D55-E900-3944-816B-59DB86BF91A1}" type="pres">
      <dgm:prSet presAssocID="{1B3F3DA6-227E-E44F-B687-B7CD26A51DA6}" presName="text3" presStyleLbl="fgAcc3" presStyleIdx="1" presStyleCnt="6">
        <dgm:presLayoutVars>
          <dgm:chPref val="3"/>
        </dgm:presLayoutVars>
      </dgm:prSet>
      <dgm:spPr/>
    </dgm:pt>
    <dgm:pt modelId="{2F9F9D88-B57C-0B41-AB18-AFCC47566BDC}" type="pres">
      <dgm:prSet presAssocID="{1B3F3DA6-227E-E44F-B687-B7CD26A51DA6}" presName="hierChild4" presStyleCnt="0"/>
      <dgm:spPr/>
    </dgm:pt>
    <dgm:pt modelId="{DBB29E6B-B34F-4C4C-9B18-ECB8035DCBB5}" type="pres">
      <dgm:prSet presAssocID="{2729AF41-3298-F142-B284-DFB1585210AE}" presName="Name17" presStyleLbl="parChTrans1D3" presStyleIdx="2" presStyleCnt="6"/>
      <dgm:spPr/>
    </dgm:pt>
    <dgm:pt modelId="{00D55E1A-027F-F547-B594-D187C40F1C48}" type="pres">
      <dgm:prSet presAssocID="{EF8B4C6F-C2D9-294E-84D5-E6F40A3B9F50}" presName="hierRoot3" presStyleCnt="0"/>
      <dgm:spPr/>
    </dgm:pt>
    <dgm:pt modelId="{090042F7-F990-114B-B753-6772C4FC28E7}" type="pres">
      <dgm:prSet presAssocID="{EF8B4C6F-C2D9-294E-84D5-E6F40A3B9F50}" presName="composite3" presStyleCnt="0"/>
      <dgm:spPr/>
    </dgm:pt>
    <dgm:pt modelId="{9B2C7BED-77BC-EB4B-965F-5AFBE73F980A}" type="pres">
      <dgm:prSet presAssocID="{EF8B4C6F-C2D9-294E-84D5-E6F40A3B9F50}" presName="background3" presStyleLbl="node3" presStyleIdx="2" presStyleCnt="6"/>
      <dgm:spPr/>
    </dgm:pt>
    <dgm:pt modelId="{77A951AB-2F8B-6C47-A672-FE4FF5300133}" type="pres">
      <dgm:prSet presAssocID="{EF8B4C6F-C2D9-294E-84D5-E6F40A3B9F50}" presName="text3" presStyleLbl="fgAcc3" presStyleIdx="2" presStyleCnt="6">
        <dgm:presLayoutVars>
          <dgm:chPref val="3"/>
        </dgm:presLayoutVars>
      </dgm:prSet>
      <dgm:spPr/>
    </dgm:pt>
    <dgm:pt modelId="{98FBB3A6-DF51-9446-B59F-ECEE052F9640}" type="pres">
      <dgm:prSet presAssocID="{EF8B4C6F-C2D9-294E-84D5-E6F40A3B9F50}" presName="hierChild4" presStyleCnt="0"/>
      <dgm:spPr/>
    </dgm:pt>
    <dgm:pt modelId="{BCE18D8B-6CDD-8D4F-998F-19AC7685788F}" type="pres">
      <dgm:prSet presAssocID="{C2438189-8FE1-E24B-9ABB-7B43A7B394B4}" presName="Name10" presStyleLbl="parChTrans1D2" presStyleIdx="1" presStyleCnt="3"/>
      <dgm:spPr/>
    </dgm:pt>
    <dgm:pt modelId="{AB845EAE-DB3C-904D-8B55-EE1C29AA54F3}" type="pres">
      <dgm:prSet presAssocID="{B711DC92-7B6F-5445-B234-B99306B8A52B}" presName="hierRoot2" presStyleCnt="0"/>
      <dgm:spPr/>
    </dgm:pt>
    <dgm:pt modelId="{C56AEF88-52F5-BE44-AEAC-F399C26053AA}" type="pres">
      <dgm:prSet presAssocID="{B711DC92-7B6F-5445-B234-B99306B8A52B}" presName="composite2" presStyleCnt="0"/>
      <dgm:spPr/>
    </dgm:pt>
    <dgm:pt modelId="{6FAB01FC-EC43-8145-B417-B76F1FBE3A32}" type="pres">
      <dgm:prSet presAssocID="{B711DC92-7B6F-5445-B234-B99306B8A52B}" presName="background2" presStyleLbl="node2" presStyleIdx="1" presStyleCnt="3"/>
      <dgm:spPr/>
    </dgm:pt>
    <dgm:pt modelId="{E453CD1E-C310-024B-B072-5ED5FEFEE69C}" type="pres">
      <dgm:prSet presAssocID="{B711DC92-7B6F-5445-B234-B99306B8A52B}" presName="text2" presStyleLbl="fgAcc2" presStyleIdx="1" presStyleCnt="3">
        <dgm:presLayoutVars>
          <dgm:chPref val="3"/>
        </dgm:presLayoutVars>
      </dgm:prSet>
      <dgm:spPr/>
    </dgm:pt>
    <dgm:pt modelId="{3D05755B-AB76-1E4D-9CCE-2D0B88C1C445}" type="pres">
      <dgm:prSet presAssocID="{B711DC92-7B6F-5445-B234-B99306B8A52B}" presName="hierChild3" presStyleCnt="0"/>
      <dgm:spPr/>
    </dgm:pt>
    <dgm:pt modelId="{8B0DE36D-7FC7-864E-ACAC-FFE97E02F84A}" type="pres">
      <dgm:prSet presAssocID="{F3E89EF1-180C-5E46-A909-9325E068F85D}" presName="Name17" presStyleLbl="parChTrans1D3" presStyleIdx="3" presStyleCnt="6"/>
      <dgm:spPr/>
    </dgm:pt>
    <dgm:pt modelId="{D63CE122-BC29-A648-AF4D-E536D992B175}" type="pres">
      <dgm:prSet presAssocID="{2FA7C971-E4E8-A544-85D0-DBD648EB1CFC}" presName="hierRoot3" presStyleCnt="0"/>
      <dgm:spPr/>
    </dgm:pt>
    <dgm:pt modelId="{FB0DC9EE-AA74-EF49-A75D-5555F1FF1522}" type="pres">
      <dgm:prSet presAssocID="{2FA7C971-E4E8-A544-85D0-DBD648EB1CFC}" presName="composite3" presStyleCnt="0"/>
      <dgm:spPr/>
    </dgm:pt>
    <dgm:pt modelId="{F59D13E4-5C04-D046-8BC7-7CB3D4C23984}" type="pres">
      <dgm:prSet presAssocID="{2FA7C971-E4E8-A544-85D0-DBD648EB1CFC}" presName="background3" presStyleLbl="node3" presStyleIdx="3" presStyleCnt="6"/>
      <dgm:spPr/>
    </dgm:pt>
    <dgm:pt modelId="{AD903C9E-F616-6A42-A298-545DCFBAD99D}" type="pres">
      <dgm:prSet presAssocID="{2FA7C971-E4E8-A544-85D0-DBD648EB1CFC}" presName="text3" presStyleLbl="fgAcc3" presStyleIdx="3" presStyleCnt="6">
        <dgm:presLayoutVars>
          <dgm:chPref val="3"/>
        </dgm:presLayoutVars>
      </dgm:prSet>
      <dgm:spPr/>
    </dgm:pt>
    <dgm:pt modelId="{121C7BA7-606A-2E45-B24B-1F55CDB3BEEC}" type="pres">
      <dgm:prSet presAssocID="{2FA7C971-E4E8-A544-85D0-DBD648EB1CFC}" presName="hierChild4" presStyleCnt="0"/>
      <dgm:spPr/>
    </dgm:pt>
    <dgm:pt modelId="{D7A13BA3-D76D-1B41-9CA8-E004CEEA2D30}" type="pres">
      <dgm:prSet presAssocID="{FB2A688C-96B0-C549-B7D7-B1AFAF74119A}" presName="Name10" presStyleLbl="parChTrans1D2" presStyleIdx="2" presStyleCnt="3"/>
      <dgm:spPr/>
    </dgm:pt>
    <dgm:pt modelId="{0BD47666-B4E8-7949-BAC9-7155CEBEC34C}" type="pres">
      <dgm:prSet presAssocID="{CBD9BCBC-2AAD-F740-94B5-1AC5F87A011D}" presName="hierRoot2" presStyleCnt="0"/>
      <dgm:spPr/>
    </dgm:pt>
    <dgm:pt modelId="{A1994ADE-3B35-2249-A2B7-7AE604352A90}" type="pres">
      <dgm:prSet presAssocID="{CBD9BCBC-2AAD-F740-94B5-1AC5F87A011D}" presName="composite2" presStyleCnt="0"/>
      <dgm:spPr/>
    </dgm:pt>
    <dgm:pt modelId="{5BBD692D-01B2-C04D-B58A-032FC68EE463}" type="pres">
      <dgm:prSet presAssocID="{CBD9BCBC-2AAD-F740-94B5-1AC5F87A011D}" presName="background2" presStyleLbl="node2" presStyleIdx="2" presStyleCnt="3"/>
      <dgm:spPr/>
    </dgm:pt>
    <dgm:pt modelId="{2E2AD278-3797-E74C-93A9-5A44C304B85B}" type="pres">
      <dgm:prSet presAssocID="{CBD9BCBC-2AAD-F740-94B5-1AC5F87A011D}" presName="text2" presStyleLbl="fgAcc2" presStyleIdx="2" presStyleCnt="3">
        <dgm:presLayoutVars>
          <dgm:chPref val="3"/>
        </dgm:presLayoutVars>
      </dgm:prSet>
      <dgm:spPr/>
    </dgm:pt>
    <dgm:pt modelId="{511B60C4-69FF-8348-BD1C-C49DFF19D728}" type="pres">
      <dgm:prSet presAssocID="{CBD9BCBC-2AAD-F740-94B5-1AC5F87A011D}" presName="hierChild3" presStyleCnt="0"/>
      <dgm:spPr/>
    </dgm:pt>
    <dgm:pt modelId="{06B675B8-4A8A-C742-8010-6EA16DDD99C4}" type="pres">
      <dgm:prSet presAssocID="{EB3A2DC9-50F7-3040-A1CB-154F483FCB87}" presName="Name17" presStyleLbl="parChTrans1D3" presStyleIdx="4" presStyleCnt="6"/>
      <dgm:spPr/>
    </dgm:pt>
    <dgm:pt modelId="{3A3C5434-5033-B348-B0EE-D94614F755DE}" type="pres">
      <dgm:prSet presAssocID="{F5FA514D-5013-EB48-AA31-A58FB83C7511}" presName="hierRoot3" presStyleCnt="0"/>
      <dgm:spPr/>
    </dgm:pt>
    <dgm:pt modelId="{DEA5C47D-1665-CA40-B6D1-5C418FF6D90F}" type="pres">
      <dgm:prSet presAssocID="{F5FA514D-5013-EB48-AA31-A58FB83C7511}" presName="composite3" presStyleCnt="0"/>
      <dgm:spPr/>
    </dgm:pt>
    <dgm:pt modelId="{D3BE9FF2-378E-9546-9026-092F27A2DFD9}" type="pres">
      <dgm:prSet presAssocID="{F5FA514D-5013-EB48-AA31-A58FB83C7511}" presName="background3" presStyleLbl="node3" presStyleIdx="4" presStyleCnt="6"/>
      <dgm:spPr/>
    </dgm:pt>
    <dgm:pt modelId="{A3EEB23A-8ACD-F445-BF12-16595DCB25D7}" type="pres">
      <dgm:prSet presAssocID="{F5FA514D-5013-EB48-AA31-A58FB83C7511}" presName="text3" presStyleLbl="fgAcc3" presStyleIdx="4" presStyleCnt="6">
        <dgm:presLayoutVars>
          <dgm:chPref val="3"/>
        </dgm:presLayoutVars>
      </dgm:prSet>
      <dgm:spPr/>
    </dgm:pt>
    <dgm:pt modelId="{3EE9CBFC-EA97-1B4F-8A87-5E6782BC15E2}" type="pres">
      <dgm:prSet presAssocID="{F5FA514D-5013-EB48-AA31-A58FB83C7511}" presName="hierChild4" presStyleCnt="0"/>
      <dgm:spPr/>
    </dgm:pt>
    <dgm:pt modelId="{F685EF03-E96E-D94F-BA90-35EBCAA301F6}" type="pres">
      <dgm:prSet presAssocID="{5CF64718-CA86-EC48-82DB-25A31DAA8193}" presName="Name17" presStyleLbl="parChTrans1D3" presStyleIdx="5" presStyleCnt="6"/>
      <dgm:spPr/>
    </dgm:pt>
    <dgm:pt modelId="{6BD57584-0612-594A-9609-711F5FB262AA}" type="pres">
      <dgm:prSet presAssocID="{9A978A22-0790-704D-A0A5-298A6EA8E6F5}" presName="hierRoot3" presStyleCnt="0"/>
      <dgm:spPr/>
    </dgm:pt>
    <dgm:pt modelId="{E64BD599-EDA6-2A44-8879-868D129CFC6A}" type="pres">
      <dgm:prSet presAssocID="{9A978A22-0790-704D-A0A5-298A6EA8E6F5}" presName="composite3" presStyleCnt="0"/>
      <dgm:spPr/>
    </dgm:pt>
    <dgm:pt modelId="{B0E7D687-213D-E54B-AC78-786B1B01B84C}" type="pres">
      <dgm:prSet presAssocID="{9A978A22-0790-704D-A0A5-298A6EA8E6F5}" presName="background3" presStyleLbl="node3" presStyleIdx="5" presStyleCnt="6"/>
      <dgm:spPr/>
    </dgm:pt>
    <dgm:pt modelId="{4A3F1155-6572-D54B-9D90-43BA11E02BC8}" type="pres">
      <dgm:prSet presAssocID="{9A978A22-0790-704D-A0A5-298A6EA8E6F5}" presName="text3" presStyleLbl="fgAcc3" presStyleIdx="5" presStyleCnt="6">
        <dgm:presLayoutVars>
          <dgm:chPref val="3"/>
        </dgm:presLayoutVars>
      </dgm:prSet>
      <dgm:spPr/>
    </dgm:pt>
    <dgm:pt modelId="{FD1460BD-5724-1642-8866-84456DC81BB3}" type="pres">
      <dgm:prSet presAssocID="{9A978A22-0790-704D-A0A5-298A6EA8E6F5}" presName="hierChild4" presStyleCnt="0"/>
      <dgm:spPr/>
    </dgm:pt>
  </dgm:ptLst>
  <dgm:cxnLst>
    <dgm:cxn modelId="{BA629B01-216E-3B4A-AE90-5554487455AD}" type="presOf" srcId="{C2438189-8FE1-E24B-9ABB-7B43A7B394B4}" destId="{BCE18D8B-6CDD-8D4F-998F-19AC7685788F}" srcOrd="0" destOrd="0" presId="urn:microsoft.com/office/officeart/2005/8/layout/hierarchy1"/>
    <dgm:cxn modelId="{AC31391A-2431-4445-8960-9E84B88B9D9E}" type="presOf" srcId="{CBD9BCBC-2AAD-F740-94B5-1AC5F87A011D}" destId="{2E2AD278-3797-E74C-93A9-5A44C304B85B}" srcOrd="0" destOrd="0" presId="urn:microsoft.com/office/officeart/2005/8/layout/hierarchy1"/>
    <dgm:cxn modelId="{6FE31429-62EC-B548-978E-6525BC3EF4AF}" srcId="{CBD9BCBC-2AAD-F740-94B5-1AC5F87A011D}" destId="{F5FA514D-5013-EB48-AA31-A58FB83C7511}" srcOrd="0" destOrd="0" parTransId="{EB3A2DC9-50F7-3040-A1CB-154F483FCB87}" sibTransId="{EB7DF34F-60F9-DA4C-8A0D-935F27AE4323}"/>
    <dgm:cxn modelId="{E5463236-622D-904C-8092-1A4E0AB0AFD3}" type="presOf" srcId="{EB3A2DC9-50F7-3040-A1CB-154F483FCB87}" destId="{06B675B8-4A8A-C742-8010-6EA16DDD99C4}" srcOrd="0" destOrd="0" presId="urn:microsoft.com/office/officeart/2005/8/layout/hierarchy1"/>
    <dgm:cxn modelId="{634F5536-1015-E145-A589-E0589FADE11D}" type="presOf" srcId="{F3E89EF1-180C-5E46-A909-9325E068F85D}" destId="{8B0DE36D-7FC7-864E-ACAC-FFE97E02F84A}" srcOrd="0" destOrd="0" presId="urn:microsoft.com/office/officeart/2005/8/layout/hierarchy1"/>
    <dgm:cxn modelId="{36E40A3A-005A-0644-8AF2-8602305207D1}" srcId="{9173F066-14BB-B045-9CD5-4B206C8BB265}" destId="{1B3F3DA6-227E-E44F-B687-B7CD26A51DA6}" srcOrd="1" destOrd="0" parTransId="{20CF8454-03BB-3144-8FDF-44BECF884312}" sibTransId="{966EB6A1-ED96-CE4B-8061-6DA722221912}"/>
    <dgm:cxn modelId="{5BAE243C-3DC5-B549-818A-1F0C27FEC6FA}" type="presOf" srcId="{2FA7C971-E4E8-A544-85D0-DBD648EB1CFC}" destId="{AD903C9E-F616-6A42-A298-545DCFBAD99D}" srcOrd="0" destOrd="0" presId="urn:microsoft.com/office/officeart/2005/8/layout/hierarchy1"/>
    <dgm:cxn modelId="{BE64DF60-E3B6-2641-B268-CC0E4593C429}" srcId="{B711DC92-7B6F-5445-B234-B99306B8A52B}" destId="{2FA7C971-E4E8-A544-85D0-DBD648EB1CFC}" srcOrd="0" destOrd="0" parTransId="{F3E89EF1-180C-5E46-A909-9325E068F85D}" sibTransId="{ADEA9B78-5A45-074A-BFBB-B27075D027E3}"/>
    <dgm:cxn modelId="{7C10D042-603F-C94B-88AE-0636AD6E8625}" type="presOf" srcId="{F5FA514D-5013-EB48-AA31-A58FB83C7511}" destId="{A3EEB23A-8ACD-F445-BF12-16595DCB25D7}" srcOrd="0" destOrd="0" presId="urn:microsoft.com/office/officeart/2005/8/layout/hierarchy1"/>
    <dgm:cxn modelId="{B3897148-7E78-ED4F-9F8A-034E2CEDCCAC}" type="presOf" srcId="{085D3136-F270-BB4C-A7D9-707921F46437}" destId="{CE67508B-2C0A-F044-BE90-71B831912B56}" srcOrd="0" destOrd="0" presId="urn:microsoft.com/office/officeart/2005/8/layout/hierarchy1"/>
    <dgm:cxn modelId="{71207D6E-3712-BF45-9779-8783022192AD}" srcId="{085D3136-F270-BB4C-A7D9-707921F46437}" destId="{8C2FD50B-239A-ED4F-AFA0-7AC3FCE96988}" srcOrd="0" destOrd="0" parTransId="{A1AFF8FE-1B7F-0B4C-8290-21C91E8A1751}" sibTransId="{D9009E48-5919-0245-8030-5BD6CFEF28DD}"/>
    <dgm:cxn modelId="{30D99B74-ECEA-0946-A8A6-9ED7F1D1498B}" type="presOf" srcId="{8C2FD50B-239A-ED4F-AFA0-7AC3FCE96988}" destId="{2F3F70D9-BCA2-FE41-99CF-BD0BA64B5492}" srcOrd="0" destOrd="0" presId="urn:microsoft.com/office/officeart/2005/8/layout/hierarchy1"/>
    <dgm:cxn modelId="{AC79E556-2EFC-D74E-8651-8A01480EA41E}" type="presOf" srcId="{86948D13-4175-4546-9A16-38F437B46E3E}" destId="{704B5C44-D95A-294C-B82D-1B2D9539994E}" srcOrd="0" destOrd="0" presId="urn:microsoft.com/office/officeart/2005/8/layout/hierarchy1"/>
    <dgm:cxn modelId="{9C68E758-18C1-F74F-B6D6-030C21F7FA51}" srcId="{8C2FD50B-239A-ED4F-AFA0-7AC3FCE96988}" destId="{B711DC92-7B6F-5445-B234-B99306B8A52B}" srcOrd="1" destOrd="0" parTransId="{C2438189-8FE1-E24B-9ABB-7B43A7B394B4}" sibTransId="{EE666638-4E6B-074A-8E2E-1B893D9F1D39}"/>
    <dgm:cxn modelId="{88FB1D7A-6BDD-BC40-A05B-31DCF7DE7B58}" srcId="{CBD9BCBC-2AAD-F740-94B5-1AC5F87A011D}" destId="{9A978A22-0790-704D-A0A5-298A6EA8E6F5}" srcOrd="1" destOrd="0" parTransId="{5CF64718-CA86-EC48-82DB-25A31DAA8193}" sibTransId="{A06349FD-3037-8D45-823F-192929BE1B6E}"/>
    <dgm:cxn modelId="{3C24507C-50BC-AD4B-9643-5A327C69D98F}" type="presOf" srcId="{1B3F3DA6-227E-E44F-B687-B7CD26A51DA6}" destId="{CAAD4D55-E900-3944-816B-59DB86BF91A1}" srcOrd="0" destOrd="0" presId="urn:microsoft.com/office/officeart/2005/8/layout/hierarchy1"/>
    <dgm:cxn modelId="{60567588-66E7-AF46-B5CA-0C65A7FFE63E}" type="presOf" srcId="{DCDB783E-3440-7646-BA8F-9600C2E6924E}" destId="{DA95DE1E-9FD5-9A4A-8BF4-AFE951E67C55}" srcOrd="0" destOrd="0" presId="urn:microsoft.com/office/officeart/2005/8/layout/hierarchy1"/>
    <dgm:cxn modelId="{F5EE5289-0970-9C49-BFB3-43DF3BB1C606}" srcId="{9173F066-14BB-B045-9CD5-4B206C8BB265}" destId="{EF8B4C6F-C2D9-294E-84D5-E6F40A3B9F50}" srcOrd="2" destOrd="0" parTransId="{2729AF41-3298-F142-B284-DFB1585210AE}" sibTransId="{4D425415-878C-FA4C-8E6C-DD61FE6885E4}"/>
    <dgm:cxn modelId="{DE60038D-D8FD-CD40-ADDD-C6C368D7EBF9}" type="presOf" srcId="{2729AF41-3298-F142-B284-DFB1585210AE}" destId="{DBB29E6B-B34F-4C4C-9B18-ECB8035DCBB5}" srcOrd="0" destOrd="0" presId="urn:microsoft.com/office/officeart/2005/8/layout/hierarchy1"/>
    <dgm:cxn modelId="{C0717391-2C3A-B349-AFF5-356EB56FDBD9}" type="presOf" srcId="{9173F066-14BB-B045-9CD5-4B206C8BB265}" destId="{D16F4340-2E0B-104D-B865-D2B351DDD86A}" srcOrd="0" destOrd="0" presId="urn:microsoft.com/office/officeart/2005/8/layout/hierarchy1"/>
    <dgm:cxn modelId="{0E618C96-03D5-6747-B254-0D24EF855CDB}" srcId="{8C2FD50B-239A-ED4F-AFA0-7AC3FCE96988}" destId="{CBD9BCBC-2AAD-F740-94B5-1AC5F87A011D}" srcOrd="2" destOrd="0" parTransId="{FB2A688C-96B0-C549-B7D7-B1AFAF74119A}" sibTransId="{4865BCB7-C1C0-F041-A8DB-BBB24B49E5EA}"/>
    <dgm:cxn modelId="{3D3188AA-45F1-E74C-BC87-A83703C14319}" type="presOf" srcId="{FB2A688C-96B0-C549-B7D7-B1AFAF74119A}" destId="{D7A13BA3-D76D-1B41-9CA8-E004CEEA2D30}" srcOrd="0" destOrd="0" presId="urn:microsoft.com/office/officeart/2005/8/layout/hierarchy1"/>
    <dgm:cxn modelId="{68AF22B7-8055-8F4A-802C-389B8F32D39B}" type="presOf" srcId="{5CF64718-CA86-EC48-82DB-25A31DAA8193}" destId="{F685EF03-E96E-D94F-BA90-35EBCAA301F6}" srcOrd="0" destOrd="0" presId="urn:microsoft.com/office/officeart/2005/8/layout/hierarchy1"/>
    <dgm:cxn modelId="{414C60B9-88C7-E74A-8E68-6EB113D79FB8}" srcId="{9173F066-14BB-B045-9CD5-4B206C8BB265}" destId="{95F9DA59-0B8F-D24E-AADD-FC75237AF917}" srcOrd="0" destOrd="0" parTransId="{86948D13-4175-4546-9A16-38F437B46E3E}" sibTransId="{4FFC48EC-BF78-B049-A5B7-05211CB1AB9B}"/>
    <dgm:cxn modelId="{3421A6C1-F274-8348-8444-56F9335EA690}" type="presOf" srcId="{95F9DA59-0B8F-D24E-AADD-FC75237AF917}" destId="{643433F0-6016-A645-91C9-3DCF02476782}" srcOrd="0" destOrd="0" presId="urn:microsoft.com/office/officeart/2005/8/layout/hierarchy1"/>
    <dgm:cxn modelId="{739F8CD2-4578-1C49-8BD8-5619BC06E65B}" type="presOf" srcId="{B711DC92-7B6F-5445-B234-B99306B8A52B}" destId="{E453CD1E-C310-024B-B072-5ED5FEFEE69C}" srcOrd="0" destOrd="0" presId="urn:microsoft.com/office/officeart/2005/8/layout/hierarchy1"/>
    <dgm:cxn modelId="{B815CDD7-DD4F-7741-B577-EA0F0BDC3009}" type="presOf" srcId="{20CF8454-03BB-3144-8FDF-44BECF884312}" destId="{70955EEB-E85B-0B48-BE1A-0BC136B7689E}" srcOrd="0" destOrd="0" presId="urn:microsoft.com/office/officeart/2005/8/layout/hierarchy1"/>
    <dgm:cxn modelId="{C0E15CDB-4A32-0443-AA9E-ED9277CF5633}" type="presOf" srcId="{9A978A22-0790-704D-A0A5-298A6EA8E6F5}" destId="{4A3F1155-6572-D54B-9D90-43BA11E02BC8}" srcOrd="0" destOrd="0" presId="urn:microsoft.com/office/officeart/2005/8/layout/hierarchy1"/>
    <dgm:cxn modelId="{AF0750E3-2FAF-AD4E-8886-EBA220A400E6}" type="presOf" srcId="{EF8B4C6F-C2D9-294E-84D5-E6F40A3B9F50}" destId="{77A951AB-2F8B-6C47-A672-FE4FF5300133}" srcOrd="0" destOrd="0" presId="urn:microsoft.com/office/officeart/2005/8/layout/hierarchy1"/>
    <dgm:cxn modelId="{DD27D1F5-ADFD-D348-BC07-97B9C1A00669}" srcId="{8C2FD50B-239A-ED4F-AFA0-7AC3FCE96988}" destId="{9173F066-14BB-B045-9CD5-4B206C8BB265}" srcOrd="0" destOrd="0" parTransId="{DCDB783E-3440-7646-BA8F-9600C2E6924E}" sibTransId="{2C03CA35-E480-2443-B88C-46827DD30C6B}"/>
    <dgm:cxn modelId="{D1DDF377-0037-8F4A-8DEC-58AF89D2F6CE}" type="presParOf" srcId="{CE67508B-2C0A-F044-BE90-71B831912B56}" destId="{41803D02-2742-044F-BC14-EBE5E7ADBAFE}" srcOrd="0" destOrd="0" presId="urn:microsoft.com/office/officeart/2005/8/layout/hierarchy1"/>
    <dgm:cxn modelId="{1BBA3E1C-3490-554F-B9C3-811D3211CF8B}" type="presParOf" srcId="{41803D02-2742-044F-BC14-EBE5E7ADBAFE}" destId="{6205BF68-DB0E-6D4B-ABC1-6ADA1D53CD84}" srcOrd="0" destOrd="0" presId="urn:microsoft.com/office/officeart/2005/8/layout/hierarchy1"/>
    <dgm:cxn modelId="{B6345DD4-6760-C94A-9C5B-E0F6EBD53980}" type="presParOf" srcId="{6205BF68-DB0E-6D4B-ABC1-6ADA1D53CD84}" destId="{724903AB-1A8E-1C44-9342-6F6F290D503D}" srcOrd="0" destOrd="0" presId="urn:microsoft.com/office/officeart/2005/8/layout/hierarchy1"/>
    <dgm:cxn modelId="{EB45DBB6-A489-AF43-B1C8-FF7AB52B7CBB}" type="presParOf" srcId="{6205BF68-DB0E-6D4B-ABC1-6ADA1D53CD84}" destId="{2F3F70D9-BCA2-FE41-99CF-BD0BA64B5492}" srcOrd="1" destOrd="0" presId="urn:microsoft.com/office/officeart/2005/8/layout/hierarchy1"/>
    <dgm:cxn modelId="{0C098594-6DDA-164C-84B3-CFD653549D14}" type="presParOf" srcId="{41803D02-2742-044F-BC14-EBE5E7ADBAFE}" destId="{B0CAFDA4-6F59-364C-BA71-6D33B4B2B61E}" srcOrd="1" destOrd="0" presId="urn:microsoft.com/office/officeart/2005/8/layout/hierarchy1"/>
    <dgm:cxn modelId="{AFFACB71-0387-884F-A4B3-B8BB9C63433C}" type="presParOf" srcId="{B0CAFDA4-6F59-364C-BA71-6D33B4B2B61E}" destId="{DA95DE1E-9FD5-9A4A-8BF4-AFE951E67C55}" srcOrd="0" destOrd="0" presId="urn:microsoft.com/office/officeart/2005/8/layout/hierarchy1"/>
    <dgm:cxn modelId="{75815811-BC0E-1E4F-AA3C-D55CA539867F}" type="presParOf" srcId="{B0CAFDA4-6F59-364C-BA71-6D33B4B2B61E}" destId="{304BD2C3-65B6-7947-AE3F-AED8BF6E0C9F}" srcOrd="1" destOrd="0" presId="urn:microsoft.com/office/officeart/2005/8/layout/hierarchy1"/>
    <dgm:cxn modelId="{FBD6C78C-4BB8-984C-8AEE-F5713393E960}" type="presParOf" srcId="{304BD2C3-65B6-7947-AE3F-AED8BF6E0C9F}" destId="{CAFCF78E-E39B-D147-BD78-AAF0BD43BD7B}" srcOrd="0" destOrd="0" presId="urn:microsoft.com/office/officeart/2005/8/layout/hierarchy1"/>
    <dgm:cxn modelId="{91FFDF73-710D-8F46-87C5-58E8644D2DB6}" type="presParOf" srcId="{CAFCF78E-E39B-D147-BD78-AAF0BD43BD7B}" destId="{3A3983D7-A975-9E4E-A07E-5D3480E8C97A}" srcOrd="0" destOrd="0" presId="urn:microsoft.com/office/officeart/2005/8/layout/hierarchy1"/>
    <dgm:cxn modelId="{7C746164-3401-9749-9890-8D44D87883D8}" type="presParOf" srcId="{CAFCF78E-E39B-D147-BD78-AAF0BD43BD7B}" destId="{D16F4340-2E0B-104D-B865-D2B351DDD86A}" srcOrd="1" destOrd="0" presId="urn:microsoft.com/office/officeart/2005/8/layout/hierarchy1"/>
    <dgm:cxn modelId="{2275CA13-3978-864C-989B-444D9E1EF161}" type="presParOf" srcId="{304BD2C3-65B6-7947-AE3F-AED8BF6E0C9F}" destId="{BBC5159C-58AC-FF4B-ACBB-1E56969A431B}" srcOrd="1" destOrd="0" presId="urn:microsoft.com/office/officeart/2005/8/layout/hierarchy1"/>
    <dgm:cxn modelId="{00EC171A-6220-554E-A655-5BE445EE3908}" type="presParOf" srcId="{BBC5159C-58AC-FF4B-ACBB-1E56969A431B}" destId="{704B5C44-D95A-294C-B82D-1B2D9539994E}" srcOrd="0" destOrd="0" presId="urn:microsoft.com/office/officeart/2005/8/layout/hierarchy1"/>
    <dgm:cxn modelId="{4B8F0B26-5F96-E442-B9A2-D58A94B4FC5E}" type="presParOf" srcId="{BBC5159C-58AC-FF4B-ACBB-1E56969A431B}" destId="{D7FAF3EC-49D1-CB47-9BD5-AB2BA99AD3A0}" srcOrd="1" destOrd="0" presId="urn:microsoft.com/office/officeart/2005/8/layout/hierarchy1"/>
    <dgm:cxn modelId="{3739946E-7243-1A42-8B6B-CA9B86B08B30}" type="presParOf" srcId="{D7FAF3EC-49D1-CB47-9BD5-AB2BA99AD3A0}" destId="{E8627CBC-1FFC-EA4B-A134-CC341B8D67E2}" srcOrd="0" destOrd="0" presId="urn:microsoft.com/office/officeart/2005/8/layout/hierarchy1"/>
    <dgm:cxn modelId="{1E8E76BA-BFA1-D943-BC37-344F9D55500F}" type="presParOf" srcId="{E8627CBC-1FFC-EA4B-A134-CC341B8D67E2}" destId="{AB411FC5-4583-3445-9642-0602428B9E3D}" srcOrd="0" destOrd="0" presId="urn:microsoft.com/office/officeart/2005/8/layout/hierarchy1"/>
    <dgm:cxn modelId="{E88FE525-B981-1A49-897B-38C512F6E24F}" type="presParOf" srcId="{E8627CBC-1FFC-EA4B-A134-CC341B8D67E2}" destId="{643433F0-6016-A645-91C9-3DCF02476782}" srcOrd="1" destOrd="0" presId="urn:microsoft.com/office/officeart/2005/8/layout/hierarchy1"/>
    <dgm:cxn modelId="{6AE4FD27-4699-D14C-A0F7-B2AD95F80BBB}" type="presParOf" srcId="{D7FAF3EC-49D1-CB47-9BD5-AB2BA99AD3A0}" destId="{1A395C05-E494-394B-A86E-04A2710F9734}" srcOrd="1" destOrd="0" presId="urn:microsoft.com/office/officeart/2005/8/layout/hierarchy1"/>
    <dgm:cxn modelId="{E940A2EE-7397-9849-A4A8-B26D44DE79AC}" type="presParOf" srcId="{BBC5159C-58AC-FF4B-ACBB-1E56969A431B}" destId="{70955EEB-E85B-0B48-BE1A-0BC136B7689E}" srcOrd="2" destOrd="0" presId="urn:microsoft.com/office/officeart/2005/8/layout/hierarchy1"/>
    <dgm:cxn modelId="{2F71E81E-E1F2-FD45-B48C-04C478A09763}" type="presParOf" srcId="{BBC5159C-58AC-FF4B-ACBB-1E56969A431B}" destId="{1B992168-E636-D04F-96E7-3A7D2C14100D}" srcOrd="3" destOrd="0" presId="urn:microsoft.com/office/officeart/2005/8/layout/hierarchy1"/>
    <dgm:cxn modelId="{2D3669E1-DD8B-E949-8D21-5D62C91670CA}" type="presParOf" srcId="{1B992168-E636-D04F-96E7-3A7D2C14100D}" destId="{86F05653-4AC3-C241-960A-D4F905C61B29}" srcOrd="0" destOrd="0" presId="urn:microsoft.com/office/officeart/2005/8/layout/hierarchy1"/>
    <dgm:cxn modelId="{759AD3F6-7472-9940-A3C9-E4CE340EEED1}" type="presParOf" srcId="{86F05653-4AC3-C241-960A-D4F905C61B29}" destId="{8EF8F4E4-11EA-B343-B2C2-1C6F2A91C472}" srcOrd="0" destOrd="0" presId="urn:microsoft.com/office/officeart/2005/8/layout/hierarchy1"/>
    <dgm:cxn modelId="{8910F2B2-3F29-D342-A305-170CA19A2505}" type="presParOf" srcId="{86F05653-4AC3-C241-960A-D4F905C61B29}" destId="{CAAD4D55-E900-3944-816B-59DB86BF91A1}" srcOrd="1" destOrd="0" presId="urn:microsoft.com/office/officeart/2005/8/layout/hierarchy1"/>
    <dgm:cxn modelId="{6A1922DB-E8EB-204D-87FC-967A995FC51D}" type="presParOf" srcId="{1B992168-E636-D04F-96E7-3A7D2C14100D}" destId="{2F9F9D88-B57C-0B41-AB18-AFCC47566BDC}" srcOrd="1" destOrd="0" presId="urn:microsoft.com/office/officeart/2005/8/layout/hierarchy1"/>
    <dgm:cxn modelId="{6A11478A-3583-BE4E-9A3F-0666A87B969A}" type="presParOf" srcId="{BBC5159C-58AC-FF4B-ACBB-1E56969A431B}" destId="{DBB29E6B-B34F-4C4C-9B18-ECB8035DCBB5}" srcOrd="4" destOrd="0" presId="urn:microsoft.com/office/officeart/2005/8/layout/hierarchy1"/>
    <dgm:cxn modelId="{DC0CE84E-8AA6-304C-A927-7FF60EA938FE}" type="presParOf" srcId="{BBC5159C-58AC-FF4B-ACBB-1E56969A431B}" destId="{00D55E1A-027F-F547-B594-D187C40F1C48}" srcOrd="5" destOrd="0" presId="urn:microsoft.com/office/officeart/2005/8/layout/hierarchy1"/>
    <dgm:cxn modelId="{0EC8C69B-A61E-D044-960B-BE3252C02F84}" type="presParOf" srcId="{00D55E1A-027F-F547-B594-D187C40F1C48}" destId="{090042F7-F990-114B-B753-6772C4FC28E7}" srcOrd="0" destOrd="0" presId="urn:microsoft.com/office/officeart/2005/8/layout/hierarchy1"/>
    <dgm:cxn modelId="{1BC27A54-6D67-A84D-B857-74FED2FA5D77}" type="presParOf" srcId="{090042F7-F990-114B-B753-6772C4FC28E7}" destId="{9B2C7BED-77BC-EB4B-965F-5AFBE73F980A}" srcOrd="0" destOrd="0" presId="urn:microsoft.com/office/officeart/2005/8/layout/hierarchy1"/>
    <dgm:cxn modelId="{72A5B526-FF0B-5A4A-95B9-5644EE06625F}" type="presParOf" srcId="{090042F7-F990-114B-B753-6772C4FC28E7}" destId="{77A951AB-2F8B-6C47-A672-FE4FF5300133}" srcOrd="1" destOrd="0" presId="urn:microsoft.com/office/officeart/2005/8/layout/hierarchy1"/>
    <dgm:cxn modelId="{B453D860-651D-CA4E-AB1E-0DCFEE3ED1CE}" type="presParOf" srcId="{00D55E1A-027F-F547-B594-D187C40F1C48}" destId="{98FBB3A6-DF51-9446-B59F-ECEE052F9640}" srcOrd="1" destOrd="0" presId="urn:microsoft.com/office/officeart/2005/8/layout/hierarchy1"/>
    <dgm:cxn modelId="{D9597DE9-D819-9345-A188-01E02C600445}" type="presParOf" srcId="{B0CAFDA4-6F59-364C-BA71-6D33B4B2B61E}" destId="{BCE18D8B-6CDD-8D4F-998F-19AC7685788F}" srcOrd="2" destOrd="0" presId="urn:microsoft.com/office/officeart/2005/8/layout/hierarchy1"/>
    <dgm:cxn modelId="{A6111A6B-E14C-6548-A453-60C0DDE4E5B4}" type="presParOf" srcId="{B0CAFDA4-6F59-364C-BA71-6D33B4B2B61E}" destId="{AB845EAE-DB3C-904D-8B55-EE1C29AA54F3}" srcOrd="3" destOrd="0" presId="urn:microsoft.com/office/officeart/2005/8/layout/hierarchy1"/>
    <dgm:cxn modelId="{D208D111-E7B1-894E-A0A3-199DF153698F}" type="presParOf" srcId="{AB845EAE-DB3C-904D-8B55-EE1C29AA54F3}" destId="{C56AEF88-52F5-BE44-AEAC-F399C26053AA}" srcOrd="0" destOrd="0" presId="urn:microsoft.com/office/officeart/2005/8/layout/hierarchy1"/>
    <dgm:cxn modelId="{3690DC23-83BD-6645-A453-56CB50E66E87}" type="presParOf" srcId="{C56AEF88-52F5-BE44-AEAC-F399C26053AA}" destId="{6FAB01FC-EC43-8145-B417-B76F1FBE3A32}" srcOrd="0" destOrd="0" presId="urn:microsoft.com/office/officeart/2005/8/layout/hierarchy1"/>
    <dgm:cxn modelId="{F22BBDD7-5265-864C-9F48-CA11166841E4}" type="presParOf" srcId="{C56AEF88-52F5-BE44-AEAC-F399C26053AA}" destId="{E453CD1E-C310-024B-B072-5ED5FEFEE69C}" srcOrd="1" destOrd="0" presId="urn:microsoft.com/office/officeart/2005/8/layout/hierarchy1"/>
    <dgm:cxn modelId="{B3014072-CB06-AD49-A850-D4DC60C6F16B}" type="presParOf" srcId="{AB845EAE-DB3C-904D-8B55-EE1C29AA54F3}" destId="{3D05755B-AB76-1E4D-9CCE-2D0B88C1C445}" srcOrd="1" destOrd="0" presId="urn:microsoft.com/office/officeart/2005/8/layout/hierarchy1"/>
    <dgm:cxn modelId="{A4434B55-2CF7-1347-A069-847967130804}" type="presParOf" srcId="{3D05755B-AB76-1E4D-9CCE-2D0B88C1C445}" destId="{8B0DE36D-7FC7-864E-ACAC-FFE97E02F84A}" srcOrd="0" destOrd="0" presId="urn:microsoft.com/office/officeart/2005/8/layout/hierarchy1"/>
    <dgm:cxn modelId="{10511084-29CD-FE41-ACD6-7272E08A1591}" type="presParOf" srcId="{3D05755B-AB76-1E4D-9CCE-2D0B88C1C445}" destId="{D63CE122-BC29-A648-AF4D-E536D992B175}" srcOrd="1" destOrd="0" presId="urn:microsoft.com/office/officeart/2005/8/layout/hierarchy1"/>
    <dgm:cxn modelId="{4988D72A-36D6-1743-87FD-817D2E198A1B}" type="presParOf" srcId="{D63CE122-BC29-A648-AF4D-E536D992B175}" destId="{FB0DC9EE-AA74-EF49-A75D-5555F1FF1522}" srcOrd="0" destOrd="0" presId="urn:microsoft.com/office/officeart/2005/8/layout/hierarchy1"/>
    <dgm:cxn modelId="{DC4BAAA5-AA9B-E74C-9881-274DA07D2E30}" type="presParOf" srcId="{FB0DC9EE-AA74-EF49-A75D-5555F1FF1522}" destId="{F59D13E4-5C04-D046-8BC7-7CB3D4C23984}" srcOrd="0" destOrd="0" presId="urn:microsoft.com/office/officeart/2005/8/layout/hierarchy1"/>
    <dgm:cxn modelId="{0BB61A9B-823B-664D-A7E1-BC10E8D69055}" type="presParOf" srcId="{FB0DC9EE-AA74-EF49-A75D-5555F1FF1522}" destId="{AD903C9E-F616-6A42-A298-545DCFBAD99D}" srcOrd="1" destOrd="0" presId="urn:microsoft.com/office/officeart/2005/8/layout/hierarchy1"/>
    <dgm:cxn modelId="{FE635ED5-D266-6449-9050-A10D6DB6D9B0}" type="presParOf" srcId="{D63CE122-BC29-A648-AF4D-E536D992B175}" destId="{121C7BA7-606A-2E45-B24B-1F55CDB3BEEC}" srcOrd="1" destOrd="0" presId="urn:microsoft.com/office/officeart/2005/8/layout/hierarchy1"/>
    <dgm:cxn modelId="{19BB624E-68EA-734F-BA66-212E7CAD1F67}" type="presParOf" srcId="{B0CAFDA4-6F59-364C-BA71-6D33B4B2B61E}" destId="{D7A13BA3-D76D-1B41-9CA8-E004CEEA2D30}" srcOrd="4" destOrd="0" presId="urn:microsoft.com/office/officeart/2005/8/layout/hierarchy1"/>
    <dgm:cxn modelId="{0B15B7C9-DC74-8943-B05E-66FC3E6F08E4}" type="presParOf" srcId="{B0CAFDA4-6F59-364C-BA71-6D33B4B2B61E}" destId="{0BD47666-B4E8-7949-BAC9-7155CEBEC34C}" srcOrd="5" destOrd="0" presId="urn:microsoft.com/office/officeart/2005/8/layout/hierarchy1"/>
    <dgm:cxn modelId="{EFC5F40F-5369-D444-AE99-E46A8C792F1E}" type="presParOf" srcId="{0BD47666-B4E8-7949-BAC9-7155CEBEC34C}" destId="{A1994ADE-3B35-2249-A2B7-7AE604352A90}" srcOrd="0" destOrd="0" presId="urn:microsoft.com/office/officeart/2005/8/layout/hierarchy1"/>
    <dgm:cxn modelId="{E78F85D9-98EC-1341-8654-97C7A58C4A3C}" type="presParOf" srcId="{A1994ADE-3B35-2249-A2B7-7AE604352A90}" destId="{5BBD692D-01B2-C04D-B58A-032FC68EE463}" srcOrd="0" destOrd="0" presId="urn:microsoft.com/office/officeart/2005/8/layout/hierarchy1"/>
    <dgm:cxn modelId="{ACA3F8CF-984A-5946-9131-823B99E9A179}" type="presParOf" srcId="{A1994ADE-3B35-2249-A2B7-7AE604352A90}" destId="{2E2AD278-3797-E74C-93A9-5A44C304B85B}" srcOrd="1" destOrd="0" presId="urn:microsoft.com/office/officeart/2005/8/layout/hierarchy1"/>
    <dgm:cxn modelId="{FCE9CC2E-9FFB-AD46-95BD-31BCD8EBCFBF}" type="presParOf" srcId="{0BD47666-B4E8-7949-BAC9-7155CEBEC34C}" destId="{511B60C4-69FF-8348-BD1C-C49DFF19D728}" srcOrd="1" destOrd="0" presId="urn:microsoft.com/office/officeart/2005/8/layout/hierarchy1"/>
    <dgm:cxn modelId="{CA2DC76C-0021-B048-AF68-EA17B7B4E67C}" type="presParOf" srcId="{511B60C4-69FF-8348-BD1C-C49DFF19D728}" destId="{06B675B8-4A8A-C742-8010-6EA16DDD99C4}" srcOrd="0" destOrd="0" presId="urn:microsoft.com/office/officeart/2005/8/layout/hierarchy1"/>
    <dgm:cxn modelId="{56FC8B00-4473-854E-A429-84D3DE80E8F6}" type="presParOf" srcId="{511B60C4-69FF-8348-BD1C-C49DFF19D728}" destId="{3A3C5434-5033-B348-B0EE-D94614F755DE}" srcOrd="1" destOrd="0" presId="urn:microsoft.com/office/officeart/2005/8/layout/hierarchy1"/>
    <dgm:cxn modelId="{B84F3289-E230-EC45-ADEE-91024F85CF30}" type="presParOf" srcId="{3A3C5434-5033-B348-B0EE-D94614F755DE}" destId="{DEA5C47D-1665-CA40-B6D1-5C418FF6D90F}" srcOrd="0" destOrd="0" presId="urn:microsoft.com/office/officeart/2005/8/layout/hierarchy1"/>
    <dgm:cxn modelId="{2CE0D5A1-C966-8843-9FC6-710C11CBE419}" type="presParOf" srcId="{DEA5C47D-1665-CA40-B6D1-5C418FF6D90F}" destId="{D3BE9FF2-378E-9546-9026-092F27A2DFD9}" srcOrd="0" destOrd="0" presId="urn:microsoft.com/office/officeart/2005/8/layout/hierarchy1"/>
    <dgm:cxn modelId="{C306BE3D-1EE2-CD46-AA73-28407C5E1965}" type="presParOf" srcId="{DEA5C47D-1665-CA40-B6D1-5C418FF6D90F}" destId="{A3EEB23A-8ACD-F445-BF12-16595DCB25D7}" srcOrd="1" destOrd="0" presId="urn:microsoft.com/office/officeart/2005/8/layout/hierarchy1"/>
    <dgm:cxn modelId="{EE058EA9-F0E4-8E49-9AD3-8DE7812038E6}" type="presParOf" srcId="{3A3C5434-5033-B348-B0EE-D94614F755DE}" destId="{3EE9CBFC-EA97-1B4F-8A87-5E6782BC15E2}" srcOrd="1" destOrd="0" presId="urn:microsoft.com/office/officeart/2005/8/layout/hierarchy1"/>
    <dgm:cxn modelId="{B251AA08-993D-254D-91B3-B3583930134E}" type="presParOf" srcId="{511B60C4-69FF-8348-BD1C-C49DFF19D728}" destId="{F685EF03-E96E-D94F-BA90-35EBCAA301F6}" srcOrd="2" destOrd="0" presId="urn:microsoft.com/office/officeart/2005/8/layout/hierarchy1"/>
    <dgm:cxn modelId="{B48E14D4-46DD-4142-B09B-4774BEE099E1}" type="presParOf" srcId="{511B60C4-69FF-8348-BD1C-C49DFF19D728}" destId="{6BD57584-0612-594A-9609-711F5FB262AA}" srcOrd="3" destOrd="0" presId="urn:microsoft.com/office/officeart/2005/8/layout/hierarchy1"/>
    <dgm:cxn modelId="{32B81E15-2AF6-A349-9639-9EF31C37F173}" type="presParOf" srcId="{6BD57584-0612-594A-9609-711F5FB262AA}" destId="{E64BD599-EDA6-2A44-8879-868D129CFC6A}" srcOrd="0" destOrd="0" presId="urn:microsoft.com/office/officeart/2005/8/layout/hierarchy1"/>
    <dgm:cxn modelId="{376EC113-0545-2044-9C6A-C344E05CD5B2}" type="presParOf" srcId="{E64BD599-EDA6-2A44-8879-868D129CFC6A}" destId="{B0E7D687-213D-E54B-AC78-786B1B01B84C}" srcOrd="0" destOrd="0" presId="urn:microsoft.com/office/officeart/2005/8/layout/hierarchy1"/>
    <dgm:cxn modelId="{BDC6E10C-ECA1-C54D-BF10-C915A86CAE29}" type="presParOf" srcId="{E64BD599-EDA6-2A44-8879-868D129CFC6A}" destId="{4A3F1155-6572-D54B-9D90-43BA11E02BC8}" srcOrd="1" destOrd="0" presId="urn:microsoft.com/office/officeart/2005/8/layout/hierarchy1"/>
    <dgm:cxn modelId="{9E912F76-0910-3742-B495-F462B976A074}" type="presParOf" srcId="{6BD57584-0612-594A-9609-711F5FB262AA}" destId="{FD1460BD-5724-1642-8866-84456DC81BB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6CF0079-8983-480B-B7BF-2F3D5F15CA76}" type="doc">
      <dgm:prSet loTypeId="urn:microsoft.com/office/officeart/2005/8/layout/default" loCatId="list" qsTypeId="urn:microsoft.com/office/officeart/2005/8/quickstyle/3d3" qsCatId="3D" csTypeId="urn:microsoft.com/office/officeart/2005/8/colors/colorful1" csCatId="colorful"/>
      <dgm:spPr/>
      <dgm:t>
        <a:bodyPr/>
        <a:lstStyle/>
        <a:p>
          <a:endParaRPr lang="en-US"/>
        </a:p>
      </dgm:t>
    </dgm:pt>
    <dgm:pt modelId="{D3514DC3-AFA5-41D7-BD06-03CD01A05405}">
      <dgm:prSet/>
      <dgm:spPr/>
      <dgm:t>
        <a:bodyPr/>
        <a:lstStyle/>
        <a:p>
          <a:r>
            <a:rPr lang="en-US" b="1"/>
            <a:t>Organs of sense: sensory papillae</a:t>
          </a:r>
        </a:p>
      </dgm:t>
    </dgm:pt>
    <dgm:pt modelId="{2867EC24-CA6C-47D5-9B45-79B62770B23E}" type="parTrans" cxnId="{A7731207-82A2-4828-BA64-27E79B17A103}">
      <dgm:prSet/>
      <dgm:spPr/>
      <dgm:t>
        <a:bodyPr/>
        <a:lstStyle/>
        <a:p>
          <a:endParaRPr lang="en-US" b="1"/>
        </a:p>
      </dgm:t>
    </dgm:pt>
    <dgm:pt modelId="{6FB3DB77-245B-476B-AF22-E1E89B4AFCAD}" type="sibTrans" cxnId="{A7731207-82A2-4828-BA64-27E79B17A103}">
      <dgm:prSet/>
      <dgm:spPr/>
      <dgm:t>
        <a:bodyPr/>
        <a:lstStyle/>
        <a:p>
          <a:endParaRPr lang="en-US" b="1"/>
        </a:p>
      </dgm:t>
    </dgm:pt>
    <dgm:pt modelId="{AFD2F89D-3937-40D5-86F3-C8E877089B06}">
      <dgm:prSet/>
      <dgm:spPr/>
      <dgm:t>
        <a:bodyPr/>
        <a:lstStyle/>
        <a:p>
          <a:r>
            <a:rPr lang="en-US" b="1"/>
            <a:t>Organs of taste: taste buds</a:t>
          </a:r>
        </a:p>
      </dgm:t>
    </dgm:pt>
    <dgm:pt modelId="{EB4A8240-7D5F-4235-8CDB-0A26D71DFC92}" type="parTrans" cxnId="{A384E675-4B76-4C2C-AFA3-BE00BE458438}">
      <dgm:prSet/>
      <dgm:spPr/>
      <dgm:t>
        <a:bodyPr/>
        <a:lstStyle/>
        <a:p>
          <a:endParaRPr lang="en-US" b="1"/>
        </a:p>
      </dgm:t>
    </dgm:pt>
    <dgm:pt modelId="{25C263E2-E0D7-4D78-BF5A-36226646DDD9}" type="sibTrans" cxnId="{A384E675-4B76-4C2C-AFA3-BE00BE458438}">
      <dgm:prSet/>
      <dgm:spPr/>
      <dgm:t>
        <a:bodyPr/>
        <a:lstStyle/>
        <a:p>
          <a:endParaRPr lang="en-US" b="1"/>
        </a:p>
      </dgm:t>
    </dgm:pt>
    <dgm:pt modelId="{19FF5F3B-C280-4ABB-9BEB-AA0CADD3DBFA}">
      <dgm:prSet/>
      <dgm:spPr/>
      <dgm:t>
        <a:bodyPr/>
        <a:lstStyle/>
        <a:p>
          <a:r>
            <a:rPr lang="en-US" b="1"/>
            <a:t>Organs of smell: nasal epithelium</a:t>
          </a:r>
        </a:p>
      </dgm:t>
    </dgm:pt>
    <dgm:pt modelId="{D87BCC8E-4DE5-4169-913A-09C3B45F8372}" type="parTrans" cxnId="{E01184B1-6ACF-46EC-A6CA-4F91B4EF6738}">
      <dgm:prSet/>
      <dgm:spPr/>
      <dgm:t>
        <a:bodyPr/>
        <a:lstStyle/>
        <a:p>
          <a:endParaRPr lang="en-US" b="1"/>
        </a:p>
      </dgm:t>
    </dgm:pt>
    <dgm:pt modelId="{91A60B06-87E0-473E-ABD0-B8D68D7B6507}" type="sibTrans" cxnId="{E01184B1-6ACF-46EC-A6CA-4F91B4EF6738}">
      <dgm:prSet/>
      <dgm:spPr/>
      <dgm:t>
        <a:bodyPr/>
        <a:lstStyle/>
        <a:p>
          <a:endParaRPr lang="en-US" b="1"/>
        </a:p>
      </dgm:t>
    </dgm:pt>
    <dgm:pt modelId="{F9E4B921-195A-427F-B199-2F7F4A462117}">
      <dgm:prSet/>
      <dgm:spPr/>
      <dgm:t>
        <a:bodyPr/>
        <a:lstStyle/>
        <a:p>
          <a:r>
            <a:rPr lang="en-US" b="1"/>
            <a:t>Organs of vision: eyes</a:t>
          </a:r>
        </a:p>
      </dgm:t>
    </dgm:pt>
    <dgm:pt modelId="{758F3B62-BA4E-4996-986C-F16877DAD8C3}" type="parTrans" cxnId="{20A785FA-5209-4396-8DF5-A69606C34E08}">
      <dgm:prSet/>
      <dgm:spPr/>
      <dgm:t>
        <a:bodyPr/>
        <a:lstStyle/>
        <a:p>
          <a:endParaRPr lang="en-US" b="1"/>
        </a:p>
      </dgm:t>
    </dgm:pt>
    <dgm:pt modelId="{E19A6A5F-C23A-43D2-B06E-E13F4C8F6080}" type="sibTrans" cxnId="{20A785FA-5209-4396-8DF5-A69606C34E08}">
      <dgm:prSet/>
      <dgm:spPr/>
      <dgm:t>
        <a:bodyPr/>
        <a:lstStyle/>
        <a:p>
          <a:endParaRPr lang="en-US" b="1"/>
        </a:p>
      </dgm:t>
    </dgm:pt>
    <dgm:pt modelId="{EC09D193-BC7A-436D-B9BC-BC1DA00B2D23}">
      <dgm:prSet/>
      <dgm:spPr/>
      <dgm:t>
        <a:bodyPr/>
        <a:lstStyle/>
        <a:p>
          <a:r>
            <a:rPr lang="en-US" b="1"/>
            <a:t>Hearing organs: tympanum</a:t>
          </a:r>
        </a:p>
      </dgm:t>
    </dgm:pt>
    <dgm:pt modelId="{78C6BF04-95E1-4D51-9666-31DB00556814}" type="parTrans" cxnId="{7FCA6B6E-097E-49F0-8B16-0C85D2A1808D}">
      <dgm:prSet/>
      <dgm:spPr/>
      <dgm:t>
        <a:bodyPr/>
        <a:lstStyle/>
        <a:p>
          <a:endParaRPr lang="en-US" b="1"/>
        </a:p>
      </dgm:t>
    </dgm:pt>
    <dgm:pt modelId="{5EA6EAC8-4652-4052-9362-8C956FC98930}" type="sibTrans" cxnId="{7FCA6B6E-097E-49F0-8B16-0C85D2A1808D}">
      <dgm:prSet/>
      <dgm:spPr/>
      <dgm:t>
        <a:bodyPr/>
        <a:lstStyle/>
        <a:p>
          <a:endParaRPr lang="en-US" b="1"/>
        </a:p>
      </dgm:t>
    </dgm:pt>
    <dgm:pt modelId="{8DD8D0F8-42CD-4B1D-B8FB-DCD3ED34E9AF}">
      <dgm:prSet/>
      <dgm:spPr/>
      <dgm:t>
        <a:bodyPr/>
        <a:lstStyle/>
        <a:p>
          <a:r>
            <a:rPr lang="en-US" b="1"/>
            <a:t>Internal ears and eyes are well-organised structures.</a:t>
          </a:r>
        </a:p>
      </dgm:t>
    </dgm:pt>
    <dgm:pt modelId="{1555B11A-4AD6-4B98-AE69-A66899EEC262}" type="parTrans" cxnId="{B54283F5-5009-44F4-8570-7786739406B9}">
      <dgm:prSet/>
      <dgm:spPr/>
      <dgm:t>
        <a:bodyPr/>
        <a:lstStyle/>
        <a:p>
          <a:endParaRPr lang="en-US" b="1"/>
        </a:p>
      </dgm:t>
    </dgm:pt>
    <dgm:pt modelId="{605B3379-D1AA-484A-90FA-DDA5B8456E6C}" type="sibTrans" cxnId="{B54283F5-5009-44F4-8570-7786739406B9}">
      <dgm:prSet/>
      <dgm:spPr/>
      <dgm:t>
        <a:bodyPr/>
        <a:lstStyle/>
        <a:p>
          <a:endParaRPr lang="en-US" b="1"/>
        </a:p>
      </dgm:t>
    </dgm:pt>
    <dgm:pt modelId="{B0BD853E-7218-604F-96E9-D1B0868F5BAC}" type="pres">
      <dgm:prSet presAssocID="{46CF0079-8983-480B-B7BF-2F3D5F15CA76}" presName="diagram" presStyleCnt="0">
        <dgm:presLayoutVars>
          <dgm:dir/>
          <dgm:resizeHandles val="exact"/>
        </dgm:presLayoutVars>
      </dgm:prSet>
      <dgm:spPr/>
    </dgm:pt>
    <dgm:pt modelId="{1DBD7A3D-B7F9-7441-B780-1796A5FD3C3C}" type="pres">
      <dgm:prSet presAssocID="{D3514DC3-AFA5-41D7-BD06-03CD01A05405}" presName="node" presStyleLbl="node1" presStyleIdx="0" presStyleCnt="6">
        <dgm:presLayoutVars>
          <dgm:bulletEnabled val="1"/>
        </dgm:presLayoutVars>
      </dgm:prSet>
      <dgm:spPr/>
    </dgm:pt>
    <dgm:pt modelId="{78BF9C9F-494E-154A-82B6-473B6CC014A4}" type="pres">
      <dgm:prSet presAssocID="{6FB3DB77-245B-476B-AF22-E1E89B4AFCAD}" presName="sibTrans" presStyleCnt="0"/>
      <dgm:spPr/>
    </dgm:pt>
    <dgm:pt modelId="{44DC7856-73C6-D842-944F-B36D8A5BA9E4}" type="pres">
      <dgm:prSet presAssocID="{AFD2F89D-3937-40D5-86F3-C8E877089B06}" presName="node" presStyleLbl="node1" presStyleIdx="1" presStyleCnt="6">
        <dgm:presLayoutVars>
          <dgm:bulletEnabled val="1"/>
        </dgm:presLayoutVars>
      </dgm:prSet>
      <dgm:spPr/>
    </dgm:pt>
    <dgm:pt modelId="{398C5B1A-B4C9-CE41-83D2-EAB304BC26EB}" type="pres">
      <dgm:prSet presAssocID="{25C263E2-E0D7-4D78-BF5A-36226646DDD9}" presName="sibTrans" presStyleCnt="0"/>
      <dgm:spPr/>
    </dgm:pt>
    <dgm:pt modelId="{7F2045C6-6772-254C-BE78-0A353682DB78}" type="pres">
      <dgm:prSet presAssocID="{19FF5F3B-C280-4ABB-9BEB-AA0CADD3DBFA}" presName="node" presStyleLbl="node1" presStyleIdx="2" presStyleCnt="6">
        <dgm:presLayoutVars>
          <dgm:bulletEnabled val="1"/>
        </dgm:presLayoutVars>
      </dgm:prSet>
      <dgm:spPr/>
    </dgm:pt>
    <dgm:pt modelId="{B4C2057E-EE5A-C441-BC86-C58284561138}" type="pres">
      <dgm:prSet presAssocID="{91A60B06-87E0-473E-ABD0-B8D68D7B6507}" presName="sibTrans" presStyleCnt="0"/>
      <dgm:spPr/>
    </dgm:pt>
    <dgm:pt modelId="{0085C91F-BDAC-5A4E-9202-CD523EBBF635}" type="pres">
      <dgm:prSet presAssocID="{F9E4B921-195A-427F-B199-2F7F4A462117}" presName="node" presStyleLbl="node1" presStyleIdx="3" presStyleCnt="6">
        <dgm:presLayoutVars>
          <dgm:bulletEnabled val="1"/>
        </dgm:presLayoutVars>
      </dgm:prSet>
      <dgm:spPr/>
    </dgm:pt>
    <dgm:pt modelId="{3D9D3BCB-C599-D54E-BAE8-6EA5FB66F227}" type="pres">
      <dgm:prSet presAssocID="{E19A6A5F-C23A-43D2-B06E-E13F4C8F6080}" presName="sibTrans" presStyleCnt="0"/>
      <dgm:spPr/>
    </dgm:pt>
    <dgm:pt modelId="{8298CDFB-074A-2B40-AD66-283478D22A9F}" type="pres">
      <dgm:prSet presAssocID="{EC09D193-BC7A-436D-B9BC-BC1DA00B2D23}" presName="node" presStyleLbl="node1" presStyleIdx="4" presStyleCnt="6">
        <dgm:presLayoutVars>
          <dgm:bulletEnabled val="1"/>
        </dgm:presLayoutVars>
      </dgm:prSet>
      <dgm:spPr/>
    </dgm:pt>
    <dgm:pt modelId="{81DC14CE-C0BF-B243-BFA2-6D0C40309413}" type="pres">
      <dgm:prSet presAssocID="{5EA6EAC8-4652-4052-9362-8C956FC98930}" presName="sibTrans" presStyleCnt="0"/>
      <dgm:spPr/>
    </dgm:pt>
    <dgm:pt modelId="{E513BFA9-DABD-F544-9CEA-7A62A1AB7CD0}" type="pres">
      <dgm:prSet presAssocID="{8DD8D0F8-42CD-4B1D-B8FB-DCD3ED34E9AF}" presName="node" presStyleLbl="node1" presStyleIdx="5" presStyleCnt="6">
        <dgm:presLayoutVars>
          <dgm:bulletEnabled val="1"/>
        </dgm:presLayoutVars>
      </dgm:prSet>
      <dgm:spPr/>
    </dgm:pt>
  </dgm:ptLst>
  <dgm:cxnLst>
    <dgm:cxn modelId="{A7731207-82A2-4828-BA64-27E79B17A103}" srcId="{46CF0079-8983-480B-B7BF-2F3D5F15CA76}" destId="{D3514DC3-AFA5-41D7-BD06-03CD01A05405}" srcOrd="0" destOrd="0" parTransId="{2867EC24-CA6C-47D5-9B45-79B62770B23E}" sibTransId="{6FB3DB77-245B-476B-AF22-E1E89B4AFCAD}"/>
    <dgm:cxn modelId="{AD59A917-C9F3-A24C-A635-F0FACE014B78}" type="presOf" srcId="{46CF0079-8983-480B-B7BF-2F3D5F15CA76}" destId="{B0BD853E-7218-604F-96E9-D1B0868F5BAC}" srcOrd="0" destOrd="0" presId="urn:microsoft.com/office/officeart/2005/8/layout/default"/>
    <dgm:cxn modelId="{2524D826-1DC4-4643-A8D1-388CB84C44CA}" type="presOf" srcId="{8DD8D0F8-42CD-4B1D-B8FB-DCD3ED34E9AF}" destId="{E513BFA9-DABD-F544-9CEA-7A62A1AB7CD0}" srcOrd="0" destOrd="0" presId="urn:microsoft.com/office/officeart/2005/8/layout/default"/>
    <dgm:cxn modelId="{38673927-7170-6F46-8FB3-BD6CA35358FB}" type="presOf" srcId="{D3514DC3-AFA5-41D7-BD06-03CD01A05405}" destId="{1DBD7A3D-B7F9-7441-B780-1796A5FD3C3C}" srcOrd="0" destOrd="0" presId="urn:microsoft.com/office/officeart/2005/8/layout/default"/>
    <dgm:cxn modelId="{54D6862F-0281-F745-BDC8-885B55932E8D}" type="presOf" srcId="{F9E4B921-195A-427F-B199-2F7F4A462117}" destId="{0085C91F-BDAC-5A4E-9202-CD523EBBF635}" srcOrd="0" destOrd="0" presId="urn:microsoft.com/office/officeart/2005/8/layout/default"/>
    <dgm:cxn modelId="{2D4CA641-D6C8-EB49-9F2F-3B26436AFF38}" type="presOf" srcId="{19FF5F3B-C280-4ABB-9BEB-AA0CADD3DBFA}" destId="{7F2045C6-6772-254C-BE78-0A353682DB78}" srcOrd="0" destOrd="0" presId="urn:microsoft.com/office/officeart/2005/8/layout/default"/>
    <dgm:cxn modelId="{7FCA6B6E-097E-49F0-8B16-0C85D2A1808D}" srcId="{46CF0079-8983-480B-B7BF-2F3D5F15CA76}" destId="{EC09D193-BC7A-436D-B9BC-BC1DA00B2D23}" srcOrd="4" destOrd="0" parTransId="{78C6BF04-95E1-4D51-9666-31DB00556814}" sibTransId="{5EA6EAC8-4652-4052-9362-8C956FC98930}"/>
    <dgm:cxn modelId="{19AE514F-C7B8-FE4E-BCE9-431B7E4ABD64}" type="presOf" srcId="{EC09D193-BC7A-436D-B9BC-BC1DA00B2D23}" destId="{8298CDFB-074A-2B40-AD66-283478D22A9F}" srcOrd="0" destOrd="0" presId="urn:microsoft.com/office/officeart/2005/8/layout/default"/>
    <dgm:cxn modelId="{A384E675-4B76-4C2C-AFA3-BE00BE458438}" srcId="{46CF0079-8983-480B-B7BF-2F3D5F15CA76}" destId="{AFD2F89D-3937-40D5-86F3-C8E877089B06}" srcOrd="1" destOrd="0" parTransId="{EB4A8240-7D5F-4235-8CDB-0A26D71DFC92}" sibTransId="{25C263E2-E0D7-4D78-BF5A-36226646DDD9}"/>
    <dgm:cxn modelId="{17ED8398-4273-A34F-BBF7-2BD5A7ED1C7D}" type="presOf" srcId="{AFD2F89D-3937-40D5-86F3-C8E877089B06}" destId="{44DC7856-73C6-D842-944F-B36D8A5BA9E4}" srcOrd="0" destOrd="0" presId="urn:microsoft.com/office/officeart/2005/8/layout/default"/>
    <dgm:cxn modelId="{E01184B1-6ACF-46EC-A6CA-4F91B4EF6738}" srcId="{46CF0079-8983-480B-B7BF-2F3D5F15CA76}" destId="{19FF5F3B-C280-4ABB-9BEB-AA0CADD3DBFA}" srcOrd="2" destOrd="0" parTransId="{D87BCC8E-4DE5-4169-913A-09C3B45F8372}" sibTransId="{91A60B06-87E0-473E-ABD0-B8D68D7B6507}"/>
    <dgm:cxn modelId="{B54283F5-5009-44F4-8570-7786739406B9}" srcId="{46CF0079-8983-480B-B7BF-2F3D5F15CA76}" destId="{8DD8D0F8-42CD-4B1D-B8FB-DCD3ED34E9AF}" srcOrd="5" destOrd="0" parTransId="{1555B11A-4AD6-4B98-AE69-A66899EEC262}" sibTransId="{605B3379-D1AA-484A-90FA-DDA5B8456E6C}"/>
    <dgm:cxn modelId="{20A785FA-5209-4396-8DF5-A69606C34E08}" srcId="{46CF0079-8983-480B-B7BF-2F3D5F15CA76}" destId="{F9E4B921-195A-427F-B199-2F7F4A462117}" srcOrd="3" destOrd="0" parTransId="{758F3B62-BA4E-4996-986C-F16877DAD8C3}" sibTransId="{E19A6A5F-C23A-43D2-B06E-E13F4C8F6080}"/>
    <dgm:cxn modelId="{53026C8B-933B-FB4A-9BD4-360550AB02B4}" type="presParOf" srcId="{B0BD853E-7218-604F-96E9-D1B0868F5BAC}" destId="{1DBD7A3D-B7F9-7441-B780-1796A5FD3C3C}" srcOrd="0" destOrd="0" presId="urn:microsoft.com/office/officeart/2005/8/layout/default"/>
    <dgm:cxn modelId="{C7E5F0E8-9DF8-B641-A9F6-3708E1170B25}" type="presParOf" srcId="{B0BD853E-7218-604F-96E9-D1B0868F5BAC}" destId="{78BF9C9F-494E-154A-82B6-473B6CC014A4}" srcOrd="1" destOrd="0" presId="urn:microsoft.com/office/officeart/2005/8/layout/default"/>
    <dgm:cxn modelId="{FB99C0C6-E254-6A4D-A65D-2F9B6F9DE78C}" type="presParOf" srcId="{B0BD853E-7218-604F-96E9-D1B0868F5BAC}" destId="{44DC7856-73C6-D842-944F-B36D8A5BA9E4}" srcOrd="2" destOrd="0" presId="urn:microsoft.com/office/officeart/2005/8/layout/default"/>
    <dgm:cxn modelId="{B1436AEC-CC35-8C49-BF10-399937987F42}" type="presParOf" srcId="{B0BD853E-7218-604F-96E9-D1B0868F5BAC}" destId="{398C5B1A-B4C9-CE41-83D2-EAB304BC26EB}" srcOrd="3" destOrd="0" presId="urn:microsoft.com/office/officeart/2005/8/layout/default"/>
    <dgm:cxn modelId="{589C57F3-D045-DE41-9F9B-1B39FCDEF5EC}" type="presParOf" srcId="{B0BD853E-7218-604F-96E9-D1B0868F5BAC}" destId="{7F2045C6-6772-254C-BE78-0A353682DB78}" srcOrd="4" destOrd="0" presId="urn:microsoft.com/office/officeart/2005/8/layout/default"/>
    <dgm:cxn modelId="{73EAD04E-FE1D-0449-9F6C-89A625E42C49}" type="presParOf" srcId="{B0BD853E-7218-604F-96E9-D1B0868F5BAC}" destId="{B4C2057E-EE5A-C441-BC86-C58284561138}" srcOrd="5" destOrd="0" presId="urn:microsoft.com/office/officeart/2005/8/layout/default"/>
    <dgm:cxn modelId="{134148AF-4F8C-924B-91C7-D6194BA2DB2C}" type="presParOf" srcId="{B0BD853E-7218-604F-96E9-D1B0868F5BAC}" destId="{0085C91F-BDAC-5A4E-9202-CD523EBBF635}" srcOrd="6" destOrd="0" presId="urn:microsoft.com/office/officeart/2005/8/layout/default"/>
    <dgm:cxn modelId="{16067717-CA07-A34D-A73C-5364863BA5ED}" type="presParOf" srcId="{B0BD853E-7218-604F-96E9-D1B0868F5BAC}" destId="{3D9D3BCB-C599-D54E-BAE8-6EA5FB66F227}" srcOrd="7" destOrd="0" presId="urn:microsoft.com/office/officeart/2005/8/layout/default"/>
    <dgm:cxn modelId="{1131E694-DE30-F244-8ACC-A9DC551F10AA}" type="presParOf" srcId="{B0BD853E-7218-604F-96E9-D1B0868F5BAC}" destId="{8298CDFB-074A-2B40-AD66-283478D22A9F}" srcOrd="8" destOrd="0" presId="urn:microsoft.com/office/officeart/2005/8/layout/default"/>
    <dgm:cxn modelId="{F8D08B5D-F5B0-234B-8D62-CB7D2B8D8E7D}" type="presParOf" srcId="{B0BD853E-7218-604F-96E9-D1B0868F5BAC}" destId="{81DC14CE-C0BF-B243-BFA2-6D0C40309413}" srcOrd="9" destOrd="0" presId="urn:microsoft.com/office/officeart/2005/8/layout/default"/>
    <dgm:cxn modelId="{F42F60A2-2D59-6847-ABAF-34E7036C5544}" type="presParOf" srcId="{B0BD853E-7218-604F-96E9-D1B0868F5BAC}" destId="{E513BFA9-DABD-F544-9CEA-7A62A1AB7CD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D925C-5338-CD4E-BCDB-044A3B49D21B}">
      <dsp:nvSpPr>
        <dsp:cNvPr id="0" name=""/>
        <dsp:cNvSpPr/>
      </dsp:nvSpPr>
      <dsp:spPr>
        <a:xfrm>
          <a:off x="-6122945" y="-936797"/>
          <a:ext cx="7288694" cy="7288694"/>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952EFB-408B-644A-8517-4019B5626459}">
      <dsp:nvSpPr>
        <dsp:cNvPr id="0" name=""/>
        <dsp:cNvSpPr/>
      </dsp:nvSpPr>
      <dsp:spPr>
        <a:xfrm>
          <a:off x="610108" y="416312"/>
          <a:ext cx="7026292" cy="8330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41"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EPITHELIAL TISSUE</a:t>
          </a:r>
          <a:endParaRPr lang="en-GB" sz="4300" kern="1200" dirty="0"/>
        </a:p>
      </dsp:txBody>
      <dsp:txXfrm>
        <a:off x="610108" y="416312"/>
        <a:ext cx="7026292" cy="833058"/>
      </dsp:txXfrm>
    </dsp:sp>
    <dsp:sp modelId="{C27016B5-C57D-4E4C-A339-5BC00BF57D70}">
      <dsp:nvSpPr>
        <dsp:cNvPr id="0" name=""/>
        <dsp:cNvSpPr/>
      </dsp:nvSpPr>
      <dsp:spPr>
        <a:xfrm>
          <a:off x="89447" y="312180"/>
          <a:ext cx="1041323" cy="104132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EB81EC-F187-9B4B-9BA4-BB0BA1CCB0F3}">
      <dsp:nvSpPr>
        <dsp:cNvPr id="0" name=""/>
        <dsp:cNvSpPr/>
      </dsp:nvSpPr>
      <dsp:spPr>
        <a:xfrm>
          <a:off x="1087720" y="1666117"/>
          <a:ext cx="6548680" cy="833058"/>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41"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CONNECTIVE TISSUE</a:t>
          </a:r>
          <a:endParaRPr lang="en-GB" sz="4300" kern="1200" dirty="0"/>
        </a:p>
      </dsp:txBody>
      <dsp:txXfrm>
        <a:off x="1087720" y="1666117"/>
        <a:ext cx="6548680" cy="833058"/>
      </dsp:txXfrm>
    </dsp:sp>
    <dsp:sp modelId="{3C11E3DF-559E-974B-9325-4DDB1803EC18}">
      <dsp:nvSpPr>
        <dsp:cNvPr id="0" name=""/>
        <dsp:cNvSpPr/>
      </dsp:nvSpPr>
      <dsp:spPr>
        <a:xfrm>
          <a:off x="567058" y="1561985"/>
          <a:ext cx="1041323" cy="1041323"/>
        </a:xfrm>
        <a:prstGeom prst="ellipse">
          <a:avLst/>
        </a:prstGeom>
        <a:solidFill>
          <a:schemeClr val="lt1">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3F5B48-2AEE-D64A-BE14-1E52F3498E1D}">
      <dsp:nvSpPr>
        <dsp:cNvPr id="0" name=""/>
        <dsp:cNvSpPr/>
      </dsp:nvSpPr>
      <dsp:spPr>
        <a:xfrm>
          <a:off x="1087720" y="2915923"/>
          <a:ext cx="6548680" cy="833058"/>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41"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MUSCULAR TISSUE</a:t>
          </a:r>
          <a:endParaRPr lang="en-GB" sz="4300" kern="1200" dirty="0"/>
        </a:p>
      </dsp:txBody>
      <dsp:txXfrm>
        <a:off x="1087720" y="2915923"/>
        <a:ext cx="6548680" cy="833058"/>
      </dsp:txXfrm>
    </dsp:sp>
    <dsp:sp modelId="{F57312C7-C613-6C48-9EB4-C9D714B19FE8}">
      <dsp:nvSpPr>
        <dsp:cNvPr id="0" name=""/>
        <dsp:cNvSpPr/>
      </dsp:nvSpPr>
      <dsp:spPr>
        <a:xfrm>
          <a:off x="567058" y="2811790"/>
          <a:ext cx="1041323" cy="1041323"/>
        </a:xfrm>
        <a:prstGeom prst="ellipse">
          <a:avLst/>
        </a:prstGeom>
        <a:solidFill>
          <a:schemeClr val="lt1">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6E0CE9-F09D-DD4A-8370-3537154480A8}">
      <dsp:nvSpPr>
        <dsp:cNvPr id="0" name=""/>
        <dsp:cNvSpPr/>
      </dsp:nvSpPr>
      <dsp:spPr>
        <a:xfrm>
          <a:off x="610108" y="4165728"/>
          <a:ext cx="7026292" cy="833058"/>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41"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NEURAL TISSUE</a:t>
          </a:r>
          <a:endParaRPr lang="en-GB" sz="4300" kern="1200" dirty="0"/>
        </a:p>
      </dsp:txBody>
      <dsp:txXfrm>
        <a:off x="610108" y="4165728"/>
        <a:ext cx="7026292" cy="833058"/>
      </dsp:txXfrm>
    </dsp:sp>
    <dsp:sp modelId="{7D65CC6A-95F4-6C4C-9272-A7B7B93A056E}">
      <dsp:nvSpPr>
        <dsp:cNvPr id="0" name=""/>
        <dsp:cNvSpPr/>
      </dsp:nvSpPr>
      <dsp:spPr>
        <a:xfrm>
          <a:off x="89447" y="4061595"/>
          <a:ext cx="1041323" cy="1041323"/>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68FF1D-239C-2E4F-B379-6F3098510D29}">
      <dsp:nvSpPr>
        <dsp:cNvPr id="0" name=""/>
        <dsp:cNvSpPr/>
      </dsp:nvSpPr>
      <dsp:spPr>
        <a:xfrm rot="5400000">
          <a:off x="4562812" y="-1879705"/>
          <a:ext cx="944584" cy="4783697"/>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lang="en-GB" sz="1600" kern="1200" dirty="0"/>
        </a:p>
      </dsp:txBody>
      <dsp:txXfrm rot="-5400000">
        <a:off x="2643256" y="85962"/>
        <a:ext cx="4737586" cy="852362"/>
      </dsp:txXfrm>
    </dsp:sp>
    <dsp:sp modelId="{9A9DF17C-C3CA-CE49-BF39-139B4CA242A5}">
      <dsp:nvSpPr>
        <dsp:cNvPr id="0" name=""/>
        <dsp:cNvSpPr/>
      </dsp:nvSpPr>
      <dsp:spPr>
        <a:xfrm>
          <a:off x="0" y="2454"/>
          <a:ext cx="2690829" cy="118073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kern="1200" dirty="0"/>
            <a:t>Phylum</a:t>
          </a:r>
          <a:endParaRPr lang="en-GB" sz="5200" kern="1200" dirty="0"/>
        </a:p>
      </dsp:txBody>
      <dsp:txXfrm>
        <a:off x="57638" y="60092"/>
        <a:ext cx="2575553" cy="1065454"/>
      </dsp:txXfrm>
    </dsp:sp>
    <dsp:sp modelId="{1F9C2D3D-76D8-8B4A-A0E4-8D83A3240DB4}">
      <dsp:nvSpPr>
        <dsp:cNvPr id="0" name=""/>
        <dsp:cNvSpPr/>
      </dsp:nvSpPr>
      <dsp:spPr>
        <a:xfrm rot="5400000">
          <a:off x="4610386" y="-559261"/>
          <a:ext cx="944584" cy="4783697"/>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lang="en-GB" sz="1600" kern="1200" dirty="0"/>
        </a:p>
        <a:p>
          <a:pPr marL="171450" lvl="1" indent="-171450" algn="l" defTabSz="711200">
            <a:lnSpc>
              <a:spcPct val="90000"/>
            </a:lnSpc>
            <a:spcBef>
              <a:spcPct val="0"/>
            </a:spcBef>
            <a:spcAft>
              <a:spcPct val="15000"/>
            </a:spcAft>
            <a:buChar char="•"/>
          </a:pPr>
          <a:endParaRPr lang="en-GB" sz="1600" kern="1200"/>
        </a:p>
      </dsp:txBody>
      <dsp:txXfrm rot="-5400000">
        <a:off x="2690830" y="1406406"/>
        <a:ext cx="4737586" cy="852362"/>
      </dsp:txXfrm>
    </dsp:sp>
    <dsp:sp modelId="{39ACB694-7D55-F047-8727-EBA17B39B83B}">
      <dsp:nvSpPr>
        <dsp:cNvPr id="0" name=""/>
        <dsp:cNvSpPr/>
      </dsp:nvSpPr>
      <dsp:spPr>
        <a:xfrm>
          <a:off x="0" y="1242221"/>
          <a:ext cx="2690829" cy="1180730"/>
        </a:xfrm>
        <a:prstGeom prst="roundRect">
          <a:avLst/>
        </a:prstGeom>
        <a:solidFill>
          <a:schemeClr val="accent4">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kern="1200" dirty="0"/>
            <a:t>Class</a:t>
          </a:r>
          <a:endParaRPr lang="en-GB" sz="5200" kern="1200" dirty="0"/>
        </a:p>
      </dsp:txBody>
      <dsp:txXfrm>
        <a:off x="57638" y="1299859"/>
        <a:ext cx="2575553" cy="1065454"/>
      </dsp:txXfrm>
    </dsp:sp>
    <dsp:sp modelId="{27713F09-D0A7-7348-A6A4-E0A04373E3C4}">
      <dsp:nvSpPr>
        <dsp:cNvPr id="0" name=""/>
        <dsp:cNvSpPr/>
      </dsp:nvSpPr>
      <dsp:spPr>
        <a:xfrm rot="5400000">
          <a:off x="4610386" y="680504"/>
          <a:ext cx="944584" cy="4783697"/>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endParaRPr lang="en-GB" sz="1600" kern="1200" dirty="0"/>
        </a:p>
        <a:p>
          <a:pPr marL="342900" lvl="2" indent="-171450" algn="l" defTabSz="711200">
            <a:lnSpc>
              <a:spcPct val="90000"/>
            </a:lnSpc>
            <a:spcBef>
              <a:spcPct val="0"/>
            </a:spcBef>
            <a:spcAft>
              <a:spcPct val="15000"/>
            </a:spcAft>
            <a:buChar char="•"/>
          </a:pPr>
          <a:endParaRPr lang="en-GB" sz="1600" kern="1200" dirty="0"/>
        </a:p>
      </dsp:txBody>
      <dsp:txXfrm rot="-5400000">
        <a:off x="2690830" y="2646172"/>
        <a:ext cx="4737586" cy="852362"/>
      </dsp:txXfrm>
    </dsp:sp>
    <dsp:sp modelId="{9E2AB6CC-6F35-D842-95B3-522B7B8D0695}">
      <dsp:nvSpPr>
        <dsp:cNvPr id="0" name=""/>
        <dsp:cNvSpPr/>
      </dsp:nvSpPr>
      <dsp:spPr>
        <a:xfrm>
          <a:off x="0" y="2481988"/>
          <a:ext cx="2690829" cy="1180730"/>
        </a:xfrm>
        <a:prstGeom prst="roundRect">
          <a:avLst/>
        </a:prstGeom>
        <a:solidFill>
          <a:schemeClr val="accent4">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kern="1200" dirty="0"/>
            <a:t>Genus</a:t>
          </a:r>
          <a:endParaRPr lang="en-GB" sz="5200" kern="1200" dirty="0"/>
        </a:p>
      </dsp:txBody>
      <dsp:txXfrm>
        <a:off x="57638" y="2539626"/>
        <a:ext cx="2575553" cy="1065454"/>
      </dsp:txXfrm>
    </dsp:sp>
    <dsp:sp modelId="{E9DA1DE9-AB21-164C-BB66-B17FE1723701}">
      <dsp:nvSpPr>
        <dsp:cNvPr id="0" name=""/>
        <dsp:cNvSpPr/>
      </dsp:nvSpPr>
      <dsp:spPr>
        <a:xfrm rot="5400000">
          <a:off x="4610386" y="1920271"/>
          <a:ext cx="944584" cy="4783697"/>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lang="en-GB" sz="1600" kern="1200" dirty="0"/>
        </a:p>
      </dsp:txBody>
      <dsp:txXfrm rot="-5400000">
        <a:off x="2690830" y="3885939"/>
        <a:ext cx="4737586" cy="852362"/>
      </dsp:txXfrm>
    </dsp:sp>
    <dsp:sp modelId="{5C32B5A5-B9FE-D74A-A550-58FC3AE00166}">
      <dsp:nvSpPr>
        <dsp:cNvPr id="0" name=""/>
        <dsp:cNvSpPr/>
      </dsp:nvSpPr>
      <dsp:spPr>
        <a:xfrm>
          <a:off x="0" y="3721754"/>
          <a:ext cx="2690829" cy="1180730"/>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kern="1200" dirty="0"/>
            <a:t>Species</a:t>
          </a:r>
          <a:endParaRPr lang="en-GB" sz="5200" kern="1200" dirty="0"/>
        </a:p>
      </dsp:txBody>
      <dsp:txXfrm>
        <a:off x="57638" y="3779392"/>
        <a:ext cx="2575553" cy="10654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E5D6E-20B3-B74B-AD55-891DBD8B3EAD}">
      <dsp:nvSpPr>
        <dsp:cNvPr id="0" name=""/>
        <dsp:cNvSpPr/>
      </dsp:nvSpPr>
      <dsp:spPr>
        <a:xfrm>
          <a:off x="0" y="613257"/>
          <a:ext cx="5472902"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In water, they exhibit cutaneous respiration</a:t>
          </a:r>
          <a:endParaRPr lang="en-US" sz="2800" kern="1200" dirty="0"/>
        </a:p>
      </dsp:txBody>
      <dsp:txXfrm>
        <a:off x="59399" y="672656"/>
        <a:ext cx="5354104" cy="1098002"/>
      </dsp:txXfrm>
    </dsp:sp>
    <dsp:sp modelId="{37CB0A25-05CA-6E41-A2FF-A205A5F7416B}">
      <dsp:nvSpPr>
        <dsp:cNvPr id="0" name=""/>
        <dsp:cNvSpPr/>
      </dsp:nvSpPr>
      <dsp:spPr>
        <a:xfrm>
          <a:off x="0" y="2017258"/>
          <a:ext cx="5472902"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Diffusion exchanges dissolved oxygen in water through the skin</a:t>
          </a:r>
          <a:endParaRPr lang="en-US" sz="2800" kern="1200" dirty="0"/>
        </a:p>
      </dsp:txBody>
      <dsp:txXfrm>
        <a:off x="59399" y="2076657"/>
        <a:ext cx="5354104"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A63DE-EA20-6C4B-86B6-26ED99F5097C}">
      <dsp:nvSpPr>
        <dsp:cNvPr id="0" name=""/>
        <dsp:cNvSpPr/>
      </dsp:nvSpPr>
      <dsp:spPr>
        <a:xfrm>
          <a:off x="0" y="1218905"/>
          <a:ext cx="5863176"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In land Respiratory organs include the buccal cavity, skin, and lungs.</a:t>
          </a:r>
          <a:endParaRPr lang="en-US" sz="2800" kern="1200" dirty="0"/>
        </a:p>
      </dsp:txBody>
      <dsp:txXfrm>
        <a:off x="59399" y="1278304"/>
        <a:ext cx="5744378" cy="1098002"/>
      </dsp:txXfrm>
    </dsp:sp>
    <dsp:sp modelId="{AD772524-C707-C046-81D4-4F63C75EA13F}">
      <dsp:nvSpPr>
        <dsp:cNvPr id="0" name=""/>
        <dsp:cNvSpPr/>
      </dsp:nvSpPr>
      <dsp:spPr>
        <a:xfrm>
          <a:off x="0" y="2622905"/>
          <a:ext cx="5863176"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Respiration occurs through the skin during aestivation and hibernation.</a:t>
          </a:r>
          <a:endParaRPr lang="en-US" sz="2800" kern="1200" dirty="0"/>
        </a:p>
      </dsp:txBody>
      <dsp:txXfrm>
        <a:off x="59399" y="2682304"/>
        <a:ext cx="5744378"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2E18C-1814-E346-AD9F-1AD9E397381E}">
      <dsp:nvSpPr>
        <dsp:cNvPr id="0" name=""/>
        <dsp:cNvSpPr/>
      </dsp:nvSpPr>
      <dsp:spPr>
        <a:xfrm>
          <a:off x="0" y="27120"/>
          <a:ext cx="5524429" cy="227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just" defTabSz="1200150">
            <a:lnSpc>
              <a:spcPct val="150000"/>
            </a:lnSpc>
            <a:spcBef>
              <a:spcPct val="0"/>
            </a:spcBef>
            <a:spcAft>
              <a:spcPct val="35000"/>
            </a:spcAft>
            <a:buNone/>
          </a:pPr>
          <a:r>
            <a:rPr lang="en-GB" sz="2700" kern="1200" dirty="0"/>
            <a:t>The arteries (arterial system) transport blood from the heart to all parts of the body</a:t>
          </a:r>
          <a:endParaRPr lang="en-US" sz="2700" kern="1200" dirty="0"/>
        </a:p>
      </dsp:txBody>
      <dsp:txXfrm>
        <a:off x="111031" y="138151"/>
        <a:ext cx="5302367" cy="2052418"/>
      </dsp:txXfrm>
    </dsp:sp>
    <dsp:sp modelId="{D7B69B7E-F415-CA47-97E1-25274DD22374}">
      <dsp:nvSpPr>
        <dsp:cNvPr id="0" name=""/>
        <dsp:cNvSpPr/>
      </dsp:nvSpPr>
      <dsp:spPr>
        <a:xfrm>
          <a:off x="0" y="2379360"/>
          <a:ext cx="5524429" cy="227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just" defTabSz="1200150">
            <a:lnSpc>
              <a:spcPct val="150000"/>
            </a:lnSpc>
            <a:spcBef>
              <a:spcPct val="0"/>
            </a:spcBef>
            <a:spcAft>
              <a:spcPct val="35000"/>
            </a:spcAft>
            <a:buNone/>
          </a:pPr>
          <a:r>
            <a:rPr lang="en-US" sz="2700" kern="1200" dirty="0"/>
            <a:t>The veins (venous system) collect blood from various parts of the body and transport it to the heart.</a:t>
          </a:r>
        </a:p>
      </dsp:txBody>
      <dsp:txXfrm>
        <a:off x="111031" y="2490391"/>
        <a:ext cx="5302367" cy="20524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B22A6-1FA0-C24F-9C6D-5D0153179AF3}">
      <dsp:nvSpPr>
        <dsp:cNvPr id="0" name=""/>
        <dsp:cNvSpPr/>
      </dsp:nvSpPr>
      <dsp:spPr>
        <a:xfrm>
          <a:off x="0" y="102162"/>
          <a:ext cx="6046132" cy="21446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a:solidFill>
                <a:srgbClr val="002060"/>
              </a:solidFill>
            </a:rPr>
            <a:t>Lymph, lymph channels, and lymph nodes comprise the lymphatic system.</a:t>
          </a:r>
        </a:p>
      </dsp:txBody>
      <dsp:txXfrm>
        <a:off x="104691" y="206853"/>
        <a:ext cx="5836750" cy="1935228"/>
      </dsp:txXfrm>
    </dsp:sp>
    <dsp:sp modelId="{7E868BE6-38A9-6B4C-B60B-DD72883BD005}">
      <dsp:nvSpPr>
        <dsp:cNvPr id="0" name=""/>
        <dsp:cNvSpPr/>
      </dsp:nvSpPr>
      <dsp:spPr>
        <a:xfrm>
          <a:off x="0" y="2359092"/>
          <a:ext cx="6046132" cy="214461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a:solidFill>
                <a:srgbClr val="002060"/>
              </a:solidFill>
            </a:rPr>
            <a:t>Lymph is not the same as blood. It is devoid of RBCs and  proteins.</a:t>
          </a:r>
        </a:p>
      </dsp:txBody>
      <dsp:txXfrm>
        <a:off x="104691" y="2463783"/>
        <a:ext cx="5836750" cy="19352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A49C5-D34C-A24C-AFE9-A9D9F67D8BF4}">
      <dsp:nvSpPr>
        <dsp:cNvPr id="0" name=""/>
        <dsp:cNvSpPr/>
      </dsp:nvSpPr>
      <dsp:spPr>
        <a:xfrm>
          <a:off x="-500269" y="-296765"/>
          <a:ext cx="4502428" cy="285904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B047F-1420-EC41-8E46-17A2B73325DB}">
      <dsp:nvSpPr>
        <dsp:cNvPr id="0" name=""/>
        <dsp:cNvSpPr/>
      </dsp:nvSpPr>
      <dsp:spPr>
        <a:xfrm>
          <a:off x="0" y="178491"/>
          <a:ext cx="4502428" cy="285904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The nephron is the </a:t>
          </a:r>
          <a:r>
            <a:rPr lang="en-US" sz="2900" kern="1200" dirty="0" err="1"/>
            <a:t>kidney&amp;amp;apos;s</a:t>
          </a:r>
          <a:r>
            <a:rPr lang="en-US" sz="2900" kern="1200" dirty="0"/>
            <a:t> structural and functional unit. There are numerous nephrons or uriniferous tubules in each kidney.</a:t>
          </a:r>
        </a:p>
      </dsp:txBody>
      <dsp:txXfrm>
        <a:off x="83738" y="262229"/>
        <a:ext cx="4334952" cy="2691566"/>
      </dsp:txXfrm>
    </dsp:sp>
    <dsp:sp modelId="{91CDF91C-5AC9-2743-BF6C-426CE385AAD8}">
      <dsp:nvSpPr>
        <dsp:cNvPr id="0" name=""/>
        <dsp:cNvSpPr/>
      </dsp:nvSpPr>
      <dsp:spPr>
        <a:xfrm>
          <a:off x="5504250" y="367018"/>
          <a:ext cx="4502428" cy="285904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4E1AD1-04FE-104C-A231-A807F3786E4E}">
      <dsp:nvSpPr>
        <dsp:cNvPr id="0" name=""/>
        <dsp:cNvSpPr/>
      </dsp:nvSpPr>
      <dsp:spPr>
        <a:xfrm>
          <a:off x="6004520" y="842275"/>
          <a:ext cx="4502428" cy="285904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Ureotelic: Animals that excrete nitrogenous waste as urea.</a:t>
          </a:r>
        </a:p>
      </dsp:txBody>
      <dsp:txXfrm>
        <a:off x="6088258" y="926013"/>
        <a:ext cx="4334952" cy="26915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CD1F5-B7AF-A14A-9B42-E3E6FBF79C26}">
      <dsp:nvSpPr>
        <dsp:cNvPr id="0" name=""/>
        <dsp:cNvSpPr/>
      </dsp:nvSpPr>
      <dsp:spPr>
        <a:xfrm>
          <a:off x="7746787" y="3892343"/>
          <a:ext cx="1330954" cy="633413"/>
        </a:xfrm>
        <a:custGeom>
          <a:avLst/>
          <a:gdLst/>
          <a:ahLst/>
          <a:cxnLst/>
          <a:rect l="0" t="0" r="0" b="0"/>
          <a:pathLst>
            <a:path>
              <a:moveTo>
                <a:pt x="0" y="0"/>
              </a:moveTo>
              <a:lnTo>
                <a:pt x="0" y="431652"/>
              </a:lnTo>
              <a:lnTo>
                <a:pt x="1330954" y="431652"/>
              </a:lnTo>
              <a:lnTo>
                <a:pt x="1330954" y="63341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691E76-2163-5049-947E-4B80B12795C9}">
      <dsp:nvSpPr>
        <dsp:cNvPr id="0" name=""/>
        <dsp:cNvSpPr/>
      </dsp:nvSpPr>
      <dsp:spPr>
        <a:xfrm>
          <a:off x="6415832" y="3892343"/>
          <a:ext cx="1330954" cy="633413"/>
        </a:xfrm>
        <a:custGeom>
          <a:avLst/>
          <a:gdLst/>
          <a:ahLst/>
          <a:cxnLst/>
          <a:rect l="0" t="0" r="0" b="0"/>
          <a:pathLst>
            <a:path>
              <a:moveTo>
                <a:pt x="1330954" y="0"/>
              </a:moveTo>
              <a:lnTo>
                <a:pt x="1330954" y="431652"/>
              </a:lnTo>
              <a:lnTo>
                <a:pt x="0" y="431652"/>
              </a:lnTo>
              <a:lnTo>
                <a:pt x="0" y="63341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545CDA-8446-4943-94A8-83AC61AE130E}">
      <dsp:nvSpPr>
        <dsp:cNvPr id="0" name=""/>
        <dsp:cNvSpPr/>
      </dsp:nvSpPr>
      <dsp:spPr>
        <a:xfrm>
          <a:off x="5084878" y="1875946"/>
          <a:ext cx="2661909" cy="633413"/>
        </a:xfrm>
        <a:custGeom>
          <a:avLst/>
          <a:gdLst/>
          <a:ahLst/>
          <a:cxnLst/>
          <a:rect l="0" t="0" r="0" b="0"/>
          <a:pathLst>
            <a:path>
              <a:moveTo>
                <a:pt x="0" y="0"/>
              </a:moveTo>
              <a:lnTo>
                <a:pt x="0" y="431652"/>
              </a:lnTo>
              <a:lnTo>
                <a:pt x="2661909" y="431652"/>
              </a:lnTo>
              <a:lnTo>
                <a:pt x="2661909" y="63341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656EFE-03D4-5345-9720-213CCF527DBB}">
      <dsp:nvSpPr>
        <dsp:cNvPr id="0" name=""/>
        <dsp:cNvSpPr/>
      </dsp:nvSpPr>
      <dsp:spPr>
        <a:xfrm>
          <a:off x="2422968" y="3892343"/>
          <a:ext cx="1330954" cy="633413"/>
        </a:xfrm>
        <a:custGeom>
          <a:avLst/>
          <a:gdLst/>
          <a:ahLst/>
          <a:cxnLst/>
          <a:rect l="0" t="0" r="0" b="0"/>
          <a:pathLst>
            <a:path>
              <a:moveTo>
                <a:pt x="0" y="0"/>
              </a:moveTo>
              <a:lnTo>
                <a:pt x="0" y="431652"/>
              </a:lnTo>
              <a:lnTo>
                <a:pt x="1330954" y="431652"/>
              </a:lnTo>
              <a:lnTo>
                <a:pt x="1330954" y="63341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04B708-199B-1C44-88DC-ABEBD8E5A44B}">
      <dsp:nvSpPr>
        <dsp:cNvPr id="0" name=""/>
        <dsp:cNvSpPr/>
      </dsp:nvSpPr>
      <dsp:spPr>
        <a:xfrm>
          <a:off x="1092013" y="3892343"/>
          <a:ext cx="1330954" cy="633413"/>
        </a:xfrm>
        <a:custGeom>
          <a:avLst/>
          <a:gdLst/>
          <a:ahLst/>
          <a:cxnLst/>
          <a:rect l="0" t="0" r="0" b="0"/>
          <a:pathLst>
            <a:path>
              <a:moveTo>
                <a:pt x="1330954" y="0"/>
              </a:moveTo>
              <a:lnTo>
                <a:pt x="1330954" y="431652"/>
              </a:lnTo>
              <a:lnTo>
                <a:pt x="0" y="431652"/>
              </a:lnTo>
              <a:lnTo>
                <a:pt x="0" y="63341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A45013-7EB2-E546-9698-960E99BED6F8}">
      <dsp:nvSpPr>
        <dsp:cNvPr id="0" name=""/>
        <dsp:cNvSpPr/>
      </dsp:nvSpPr>
      <dsp:spPr>
        <a:xfrm>
          <a:off x="2422968" y="1875946"/>
          <a:ext cx="2661909" cy="633413"/>
        </a:xfrm>
        <a:custGeom>
          <a:avLst/>
          <a:gdLst/>
          <a:ahLst/>
          <a:cxnLst/>
          <a:rect l="0" t="0" r="0" b="0"/>
          <a:pathLst>
            <a:path>
              <a:moveTo>
                <a:pt x="2661909" y="0"/>
              </a:moveTo>
              <a:lnTo>
                <a:pt x="2661909" y="431652"/>
              </a:lnTo>
              <a:lnTo>
                <a:pt x="0" y="431652"/>
              </a:lnTo>
              <a:lnTo>
                <a:pt x="0" y="63341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E12A2B-4464-C649-BEE8-A7EB6FF567AC}">
      <dsp:nvSpPr>
        <dsp:cNvPr id="0" name=""/>
        <dsp:cNvSpPr/>
      </dsp:nvSpPr>
      <dsp:spPr>
        <a:xfrm>
          <a:off x="3995915" y="492963"/>
          <a:ext cx="2177926" cy="1382983"/>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94EC75-FB8C-F746-943F-7DEDC20838D7}">
      <dsp:nvSpPr>
        <dsp:cNvPr id="0" name=""/>
        <dsp:cNvSpPr/>
      </dsp:nvSpPr>
      <dsp:spPr>
        <a:xfrm>
          <a:off x="4237906" y="722855"/>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NERVOUS SYSTEM</a:t>
          </a:r>
          <a:endParaRPr lang="en-GB" sz="3600" kern="1200" dirty="0"/>
        </a:p>
      </dsp:txBody>
      <dsp:txXfrm>
        <a:off x="4278412" y="763361"/>
        <a:ext cx="2096914" cy="1301971"/>
      </dsp:txXfrm>
    </dsp:sp>
    <dsp:sp modelId="{E9D63A62-DC08-2D44-8433-6E29B2E7B8B4}">
      <dsp:nvSpPr>
        <dsp:cNvPr id="0" name=""/>
        <dsp:cNvSpPr/>
      </dsp:nvSpPr>
      <dsp:spPr>
        <a:xfrm>
          <a:off x="1334005" y="2509360"/>
          <a:ext cx="2177926" cy="1382983"/>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5BEC510-B5D1-FC40-AF6C-69C4CF65CD41}">
      <dsp:nvSpPr>
        <dsp:cNvPr id="0" name=""/>
        <dsp:cNvSpPr/>
      </dsp:nvSpPr>
      <dsp:spPr>
        <a:xfrm>
          <a:off x="1575997" y="2739252"/>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 N S</a:t>
          </a:r>
          <a:endParaRPr lang="en-GB" sz="3600" kern="1200" dirty="0"/>
        </a:p>
      </dsp:txBody>
      <dsp:txXfrm>
        <a:off x="1616503" y="2779758"/>
        <a:ext cx="2096914" cy="1301971"/>
      </dsp:txXfrm>
    </dsp:sp>
    <dsp:sp modelId="{2E52AE0E-B182-3F49-8D2D-CF5F138C20E8}">
      <dsp:nvSpPr>
        <dsp:cNvPr id="0" name=""/>
        <dsp:cNvSpPr/>
      </dsp:nvSpPr>
      <dsp:spPr>
        <a:xfrm>
          <a:off x="3050" y="4525756"/>
          <a:ext cx="2177926" cy="138298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0170732-6EE9-2F40-BC3F-BF97AE09F520}">
      <dsp:nvSpPr>
        <dsp:cNvPr id="0" name=""/>
        <dsp:cNvSpPr/>
      </dsp:nvSpPr>
      <dsp:spPr>
        <a:xfrm>
          <a:off x="245042" y="4755649"/>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BRAIN</a:t>
          </a:r>
          <a:endParaRPr lang="en-GB" sz="3600" kern="1200" dirty="0"/>
        </a:p>
      </dsp:txBody>
      <dsp:txXfrm>
        <a:off x="285548" y="4796155"/>
        <a:ext cx="2096914" cy="1301971"/>
      </dsp:txXfrm>
    </dsp:sp>
    <dsp:sp modelId="{1A1CF9D7-447A-064D-AFC8-5CAEF3E71AC8}">
      <dsp:nvSpPr>
        <dsp:cNvPr id="0" name=""/>
        <dsp:cNvSpPr/>
      </dsp:nvSpPr>
      <dsp:spPr>
        <a:xfrm>
          <a:off x="2664960" y="4525756"/>
          <a:ext cx="2177926" cy="138298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DB533DD-95C8-3D4B-A669-BC97329D1494}">
      <dsp:nvSpPr>
        <dsp:cNvPr id="0" name=""/>
        <dsp:cNvSpPr/>
      </dsp:nvSpPr>
      <dsp:spPr>
        <a:xfrm>
          <a:off x="2906951" y="4755649"/>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SPINAL CORD</a:t>
          </a:r>
          <a:endParaRPr lang="en-GB" sz="3600" kern="1200" dirty="0"/>
        </a:p>
      </dsp:txBody>
      <dsp:txXfrm>
        <a:off x="2947457" y="4796155"/>
        <a:ext cx="2096914" cy="1301971"/>
      </dsp:txXfrm>
    </dsp:sp>
    <dsp:sp modelId="{3D4CAA06-D6C9-224A-B6E5-A70D4C551640}">
      <dsp:nvSpPr>
        <dsp:cNvPr id="0" name=""/>
        <dsp:cNvSpPr/>
      </dsp:nvSpPr>
      <dsp:spPr>
        <a:xfrm>
          <a:off x="6657824" y="2509360"/>
          <a:ext cx="2177926" cy="1382983"/>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F91DD3D-5FE0-2847-A721-C60546244D38}">
      <dsp:nvSpPr>
        <dsp:cNvPr id="0" name=""/>
        <dsp:cNvSpPr/>
      </dsp:nvSpPr>
      <dsp:spPr>
        <a:xfrm>
          <a:off x="6899816" y="2739252"/>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 N S</a:t>
          </a:r>
          <a:endParaRPr lang="en-GB" sz="3600" kern="1200" dirty="0"/>
        </a:p>
      </dsp:txBody>
      <dsp:txXfrm>
        <a:off x="6940322" y="2779758"/>
        <a:ext cx="2096914" cy="1301971"/>
      </dsp:txXfrm>
    </dsp:sp>
    <dsp:sp modelId="{41D8BE58-75C5-BD4C-AD7C-795724D33F26}">
      <dsp:nvSpPr>
        <dsp:cNvPr id="0" name=""/>
        <dsp:cNvSpPr/>
      </dsp:nvSpPr>
      <dsp:spPr>
        <a:xfrm>
          <a:off x="5326869" y="4525756"/>
          <a:ext cx="2177926" cy="138298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5A20407-2C1B-FC4B-9FDA-E07E6B1A5A8E}">
      <dsp:nvSpPr>
        <dsp:cNvPr id="0" name=""/>
        <dsp:cNvSpPr/>
      </dsp:nvSpPr>
      <dsp:spPr>
        <a:xfrm>
          <a:off x="5568861" y="4755649"/>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SPINAL NEVES</a:t>
          </a:r>
          <a:endParaRPr lang="en-GB" sz="3600" kern="1200" dirty="0"/>
        </a:p>
      </dsp:txBody>
      <dsp:txXfrm>
        <a:off x="5609367" y="4796155"/>
        <a:ext cx="2096914" cy="1301971"/>
      </dsp:txXfrm>
    </dsp:sp>
    <dsp:sp modelId="{DA6D5CE2-BCA6-B742-8A1F-CA276CC2DD75}">
      <dsp:nvSpPr>
        <dsp:cNvPr id="0" name=""/>
        <dsp:cNvSpPr/>
      </dsp:nvSpPr>
      <dsp:spPr>
        <a:xfrm>
          <a:off x="7988779" y="4525756"/>
          <a:ext cx="2177926" cy="138298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C6B716-9CAD-6844-A9F3-22B777B4B968}">
      <dsp:nvSpPr>
        <dsp:cNvPr id="0" name=""/>
        <dsp:cNvSpPr/>
      </dsp:nvSpPr>
      <dsp:spPr>
        <a:xfrm>
          <a:off x="8230771" y="4755649"/>
          <a:ext cx="2177926" cy="138298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CRANIAL NERVES</a:t>
          </a:r>
          <a:endParaRPr lang="en-GB" sz="3600" kern="1200" dirty="0"/>
        </a:p>
      </dsp:txBody>
      <dsp:txXfrm>
        <a:off x="8271277" y="4796155"/>
        <a:ext cx="2096914" cy="13019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5EF03-E96E-D94F-BA90-35EBCAA301F6}">
      <dsp:nvSpPr>
        <dsp:cNvPr id="0" name=""/>
        <dsp:cNvSpPr/>
      </dsp:nvSpPr>
      <dsp:spPr>
        <a:xfrm>
          <a:off x="7103182" y="3874136"/>
          <a:ext cx="723365" cy="344256"/>
        </a:xfrm>
        <a:custGeom>
          <a:avLst/>
          <a:gdLst/>
          <a:ahLst/>
          <a:cxnLst/>
          <a:rect l="0" t="0" r="0" b="0"/>
          <a:pathLst>
            <a:path>
              <a:moveTo>
                <a:pt x="0" y="0"/>
              </a:moveTo>
              <a:lnTo>
                <a:pt x="0" y="234600"/>
              </a:lnTo>
              <a:lnTo>
                <a:pt x="723365" y="234600"/>
              </a:lnTo>
              <a:lnTo>
                <a:pt x="723365"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B675B8-4A8A-C742-8010-6EA16DDD99C4}">
      <dsp:nvSpPr>
        <dsp:cNvPr id="0" name=""/>
        <dsp:cNvSpPr/>
      </dsp:nvSpPr>
      <dsp:spPr>
        <a:xfrm>
          <a:off x="6379816" y="3874136"/>
          <a:ext cx="723365" cy="344256"/>
        </a:xfrm>
        <a:custGeom>
          <a:avLst/>
          <a:gdLst/>
          <a:ahLst/>
          <a:cxnLst/>
          <a:rect l="0" t="0" r="0" b="0"/>
          <a:pathLst>
            <a:path>
              <a:moveTo>
                <a:pt x="723365" y="0"/>
              </a:moveTo>
              <a:lnTo>
                <a:pt x="723365" y="234600"/>
              </a:lnTo>
              <a:lnTo>
                <a:pt x="0" y="234600"/>
              </a:lnTo>
              <a:lnTo>
                <a:pt x="0"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A13BA3-D76D-1B41-9CA8-E004CEEA2D30}">
      <dsp:nvSpPr>
        <dsp:cNvPr id="0" name=""/>
        <dsp:cNvSpPr/>
      </dsp:nvSpPr>
      <dsp:spPr>
        <a:xfrm>
          <a:off x="4571401" y="2778237"/>
          <a:ext cx="2531780" cy="344256"/>
        </a:xfrm>
        <a:custGeom>
          <a:avLst/>
          <a:gdLst/>
          <a:ahLst/>
          <a:cxnLst/>
          <a:rect l="0" t="0" r="0" b="0"/>
          <a:pathLst>
            <a:path>
              <a:moveTo>
                <a:pt x="0" y="0"/>
              </a:moveTo>
              <a:lnTo>
                <a:pt x="0" y="234600"/>
              </a:lnTo>
              <a:lnTo>
                <a:pt x="2531780" y="234600"/>
              </a:lnTo>
              <a:lnTo>
                <a:pt x="2531780" y="34425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0DE36D-7FC7-864E-ACAC-FFE97E02F84A}">
      <dsp:nvSpPr>
        <dsp:cNvPr id="0" name=""/>
        <dsp:cNvSpPr/>
      </dsp:nvSpPr>
      <dsp:spPr>
        <a:xfrm>
          <a:off x="4887364" y="3874136"/>
          <a:ext cx="91440" cy="344256"/>
        </a:xfrm>
        <a:custGeom>
          <a:avLst/>
          <a:gdLst/>
          <a:ahLst/>
          <a:cxnLst/>
          <a:rect l="0" t="0" r="0" b="0"/>
          <a:pathLst>
            <a:path>
              <a:moveTo>
                <a:pt x="45720" y="0"/>
              </a:moveTo>
              <a:lnTo>
                <a:pt x="45720"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E18D8B-6CDD-8D4F-998F-19AC7685788F}">
      <dsp:nvSpPr>
        <dsp:cNvPr id="0" name=""/>
        <dsp:cNvSpPr/>
      </dsp:nvSpPr>
      <dsp:spPr>
        <a:xfrm>
          <a:off x="4571401" y="2778237"/>
          <a:ext cx="361682" cy="344256"/>
        </a:xfrm>
        <a:custGeom>
          <a:avLst/>
          <a:gdLst/>
          <a:ahLst/>
          <a:cxnLst/>
          <a:rect l="0" t="0" r="0" b="0"/>
          <a:pathLst>
            <a:path>
              <a:moveTo>
                <a:pt x="0" y="0"/>
              </a:moveTo>
              <a:lnTo>
                <a:pt x="0" y="234600"/>
              </a:lnTo>
              <a:lnTo>
                <a:pt x="361682" y="234600"/>
              </a:lnTo>
              <a:lnTo>
                <a:pt x="361682" y="34425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B29E6B-B34F-4C4C-9B18-ECB8035DCBB5}">
      <dsp:nvSpPr>
        <dsp:cNvPr id="0" name=""/>
        <dsp:cNvSpPr/>
      </dsp:nvSpPr>
      <dsp:spPr>
        <a:xfrm>
          <a:off x="2039620" y="3874136"/>
          <a:ext cx="1446731" cy="344256"/>
        </a:xfrm>
        <a:custGeom>
          <a:avLst/>
          <a:gdLst/>
          <a:ahLst/>
          <a:cxnLst/>
          <a:rect l="0" t="0" r="0" b="0"/>
          <a:pathLst>
            <a:path>
              <a:moveTo>
                <a:pt x="0" y="0"/>
              </a:moveTo>
              <a:lnTo>
                <a:pt x="0" y="234600"/>
              </a:lnTo>
              <a:lnTo>
                <a:pt x="1446731" y="234600"/>
              </a:lnTo>
              <a:lnTo>
                <a:pt x="1446731"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955EEB-E85B-0B48-BE1A-0BC136B7689E}">
      <dsp:nvSpPr>
        <dsp:cNvPr id="0" name=""/>
        <dsp:cNvSpPr/>
      </dsp:nvSpPr>
      <dsp:spPr>
        <a:xfrm>
          <a:off x="1993900" y="3874136"/>
          <a:ext cx="91440" cy="344256"/>
        </a:xfrm>
        <a:custGeom>
          <a:avLst/>
          <a:gdLst/>
          <a:ahLst/>
          <a:cxnLst/>
          <a:rect l="0" t="0" r="0" b="0"/>
          <a:pathLst>
            <a:path>
              <a:moveTo>
                <a:pt x="45720" y="0"/>
              </a:moveTo>
              <a:lnTo>
                <a:pt x="45720"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4B5C44-D95A-294C-B82D-1B2D9539994E}">
      <dsp:nvSpPr>
        <dsp:cNvPr id="0" name=""/>
        <dsp:cNvSpPr/>
      </dsp:nvSpPr>
      <dsp:spPr>
        <a:xfrm>
          <a:off x="592888" y="3874136"/>
          <a:ext cx="1446731" cy="344256"/>
        </a:xfrm>
        <a:custGeom>
          <a:avLst/>
          <a:gdLst/>
          <a:ahLst/>
          <a:cxnLst/>
          <a:rect l="0" t="0" r="0" b="0"/>
          <a:pathLst>
            <a:path>
              <a:moveTo>
                <a:pt x="1446731" y="0"/>
              </a:moveTo>
              <a:lnTo>
                <a:pt x="1446731" y="234600"/>
              </a:lnTo>
              <a:lnTo>
                <a:pt x="0" y="234600"/>
              </a:lnTo>
              <a:lnTo>
                <a:pt x="0" y="3442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95DE1E-9FD5-9A4A-8BF4-AFE951E67C55}">
      <dsp:nvSpPr>
        <dsp:cNvPr id="0" name=""/>
        <dsp:cNvSpPr/>
      </dsp:nvSpPr>
      <dsp:spPr>
        <a:xfrm>
          <a:off x="2039620" y="2778237"/>
          <a:ext cx="2531780" cy="344256"/>
        </a:xfrm>
        <a:custGeom>
          <a:avLst/>
          <a:gdLst/>
          <a:ahLst/>
          <a:cxnLst/>
          <a:rect l="0" t="0" r="0" b="0"/>
          <a:pathLst>
            <a:path>
              <a:moveTo>
                <a:pt x="2531780" y="0"/>
              </a:moveTo>
              <a:lnTo>
                <a:pt x="2531780" y="234600"/>
              </a:lnTo>
              <a:lnTo>
                <a:pt x="0" y="234600"/>
              </a:lnTo>
              <a:lnTo>
                <a:pt x="0" y="34425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4903AB-1A8E-1C44-9342-6F6F290D503D}">
      <dsp:nvSpPr>
        <dsp:cNvPr id="0" name=""/>
        <dsp:cNvSpPr/>
      </dsp:nvSpPr>
      <dsp:spPr>
        <a:xfrm>
          <a:off x="3979556" y="2026594"/>
          <a:ext cx="1183689" cy="75164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3F70D9-BCA2-FE41-99CF-BD0BA64B5492}">
      <dsp:nvSpPr>
        <dsp:cNvPr id="0" name=""/>
        <dsp:cNvSpPr/>
      </dsp:nvSpPr>
      <dsp:spPr>
        <a:xfrm>
          <a:off x="4111077" y="2151539"/>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BRAIN</a:t>
          </a:r>
          <a:endParaRPr lang="en-GB" sz="1200" b="1" kern="1200" dirty="0"/>
        </a:p>
      </dsp:txBody>
      <dsp:txXfrm>
        <a:off x="4133092" y="2173554"/>
        <a:ext cx="1139659" cy="707612"/>
      </dsp:txXfrm>
    </dsp:sp>
    <dsp:sp modelId="{3A3983D7-A975-9E4E-A07E-5D3480E8C97A}">
      <dsp:nvSpPr>
        <dsp:cNvPr id="0" name=""/>
        <dsp:cNvSpPr/>
      </dsp:nvSpPr>
      <dsp:spPr>
        <a:xfrm>
          <a:off x="1447775" y="3122493"/>
          <a:ext cx="1183689" cy="75164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6F4340-2E0B-104D-B865-D2B351DDD86A}">
      <dsp:nvSpPr>
        <dsp:cNvPr id="0" name=""/>
        <dsp:cNvSpPr/>
      </dsp:nvSpPr>
      <dsp:spPr>
        <a:xfrm>
          <a:off x="1579296" y="3247438"/>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Fore brain</a:t>
          </a:r>
          <a:endParaRPr lang="en-GB" sz="1200" b="1" kern="1200" dirty="0"/>
        </a:p>
      </dsp:txBody>
      <dsp:txXfrm>
        <a:off x="1601311" y="3269453"/>
        <a:ext cx="1139659" cy="707612"/>
      </dsp:txXfrm>
    </dsp:sp>
    <dsp:sp modelId="{AB411FC5-4583-3445-9642-0602428B9E3D}">
      <dsp:nvSpPr>
        <dsp:cNvPr id="0" name=""/>
        <dsp:cNvSpPr/>
      </dsp:nvSpPr>
      <dsp:spPr>
        <a:xfrm>
          <a:off x="1043"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3433F0-6016-A645-91C9-3DCF02476782}">
      <dsp:nvSpPr>
        <dsp:cNvPr id="0" name=""/>
        <dsp:cNvSpPr/>
      </dsp:nvSpPr>
      <dsp:spPr>
        <a:xfrm>
          <a:off x="132564"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Olfactory lobe</a:t>
          </a:r>
          <a:endParaRPr lang="en-GB" sz="1200" b="1" kern="1200" dirty="0"/>
        </a:p>
      </dsp:txBody>
      <dsp:txXfrm>
        <a:off x="154579" y="4365352"/>
        <a:ext cx="1139659" cy="707612"/>
      </dsp:txXfrm>
    </dsp:sp>
    <dsp:sp modelId="{8EF8F4E4-11EA-B343-B2C2-1C6F2A91C472}">
      <dsp:nvSpPr>
        <dsp:cNvPr id="0" name=""/>
        <dsp:cNvSpPr/>
      </dsp:nvSpPr>
      <dsp:spPr>
        <a:xfrm>
          <a:off x="1447775"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AD4D55-E900-3944-816B-59DB86BF91A1}">
      <dsp:nvSpPr>
        <dsp:cNvPr id="0" name=""/>
        <dsp:cNvSpPr/>
      </dsp:nvSpPr>
      <dsp:spPr>
        <a:xfrm>
          <a:off x="1579296"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Cerebrum</a:t>
          </a:r>
          <a:endParaRPr lang="en-GB" sz="1200" b="1" kern="1200" dirty="0"/>
        </a:p>
      </dsp:txBody>
      <dsp:txXfrm>
        <a:off x="1601311" y="4365352"/>
        <a:ext cx="1139659" cy="707612"/>
      </dsp:txXfrm>
    </dsp:sp>
    <dsp:sp modelId="{9B2C7BED-77BC-EB4B-965F-5AFBE73F980A}">
      <dsp:nvSpPr>
        <dsp:cNvPr id="0" name=""/>
        <dsp:cNvSpPr/>
      </dsp:nvSpPr>
      <dsp:spPr>
        <a:xfrm>
          <a:off x="2894507"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A951AB-2F8B-6C47-A672-FE4FF5300133}">
      <dsp:nvSpPr>
        <dsp:cNvPr id="0" name=""/>
        <dsp:cNvSpPr/>
      </dsp:nvSpPr>
      <dsp:spPr>
        <a:xfrm>
          <a:off x="3026028"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err="1"/>
            <a:t>Diencephalone</a:t>
          </a:r>
          <a:endParaRPr lang="en-GB" sz="1200" b="1" kern="1200" dirty="0"/>
        </a:p>
      </dsp:txBody>
      <dsp:txXfrm>
        <a:off x="3048043" y="4365352"/>
        <a:ext cx="1139659" cy="707612"/>
      </dsp:txXfrm>
    </dsp:sp>
    <dsp:sp modelId="{6FAB01FC-EC43-8145-B417-B76F1FBE3A32}">
      <dsp:nvSpPr>
        <dsp:cNvPr id="0" name=""/>
        <dsp:cNvSpPr/>
      </dsp:nvSpPr>
      <dsp:spPr>
        <a:xfrm>
          <a:off x="4341239" y="3122493"/>
          <a:ext cx="1183689" cy="75164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3CD1E-C310-024B-B072-5ED5FEFEE69C}">
      <dsp:nvSpPr>
        <dsp:cNvPr id="0" name=""/>
        <dsp:cNvSpPr/>
      </dsp:nvSpPr>
      <dsp:spPr>
        <a:xfrm>
          <a:off x="4472760" y="3247438"/>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Mid brain</a:t>
          </a:r>
          <a:endParaRPr lang="en-GB" sz="1200" b="1" kern="1200" dirty="0"/>
        </a:p>
      </dsp:txBody>
      <dsp:txXfrm>
        <a:off x="4494775" y="3269453"/>
        <a:ext cx="1139659" cy="707612"/>
      </dsp:txXfrm>
    </dsp:sp>
    <dsp:sp modelId="{F59D13E4-5C04-D046-8BC7-7CB3D4C23984}">
      <dsp:nvSpPr>
        <dsp:cNvPr id="0" name=""/>
        <dsp:cNvSpPr/>
      </dsp:nvSpPr>
      <dsp:spPr>
        <a:xfrm>
          <a:off x="4341239"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903C9E-F616-6A42-A298-545DCFBAD99D}">
      <dsp:nvSpPr>
        <dsp:cNvPr id="0" name=""/>
        <dsp:cNvSpPr/>
      </dsp:nvSpPr>
      <dsp:spPr>
        <a:xfrm>
          <a:off x="4472760"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Optic lobe</a:t>
          </a:r>
          <a:endParaRPr lang="en-GB" sz="1200" b="1" kern="1200" dirty="0"/>
        </a:p>
      </dsp:txBody>
      <dsp:txXfrm>
        <a:off x="4494775" y="4365352"/>
        <a:ext cx="1139659" cy="707612"/>
      </dsp:txXfrm>
    </dsp:sp>
    <dsp:sp modelId="{5BBD692D-01B2-C04D-B58A-032FC68EE463}">
      <dsp:nvSpPr>
        <dsp:cNvPr id="0" name=""/>
        <dsp:cNvSpPr/>
      </dsp:nvSpPr>
      <dsp:spPr>
        <a:xfrm>
          <a:off x="6511337" y="3122493"/>
          <a:ext cx="1183689" cy="75164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2AD278-3797-E74C-93A9-5A44C304B85B}">
      <dsp:nvSpPr>
        <dsp:cNvPr id="0" name=""/>
        <dsp:cNvSpPr/>
      </dsp:nvSpPr>
      <dsp:spPr>
        <a:xfrm>
          <a:off x="6642858" y="3247438"/>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Hind brain</a:t>
          </a:r>
          <a:endParaRPr lang="en-GB" sz="1200" b="1" kern="1200" dirty="0"/>
        </a:p>
      </dsp:txBody>
      <dsp:txXfrm>
        <a:off x="6664873" y="3269453"/>
        <a:ext cx="1139659" cy="707612"/>
      </dsp:txXfrm>
    </dsp:sp>
    <dsp:sp modelId="{D3BE9FF2-378E-9546-9026-092F27A2DFD9}">
      <dsp:nvSpPr>
        <dsp:cNvPr id="0" name=""/>
        <dsp:cNvSpPr/>
      </dsp:nvSpPr>
      <dsp:spPr>
        <a:xfrm>
          <a:off x="5787971"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EB23A-8ACD-F445-BF12-16595DCB25D7}">
      <dsp:nvSpPr>
        <dsp:cNvPr id="0" name=""/>
        <dsp:cNvSpPr/>
      </dsp:nvSpPr>
      <dsp:spPr>
        <a:xfrm>
          <a:off x="5919492"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Cerebellum</a:t>
          </a:r>
          <a:endParaRPr lang="en-GB" sz="1200" b="1" kern="1200" dirty="0"/>
        </a:p>
      </dsp:txBody>
      <dsp:txXfrm>
        <a:off x="5941507" y="4365352"/>
        <a:ext cx="1139659" cy="707612"/>
      </dsp:txXfrm>
    </dsp:sp>
    <dsp:sp modelId="{B0E7D687-213D-E54B-AC78-786B1B01B84C}">
      <dsp:nvSpPr>
        <dsp:cNvPr id="0" name=""/>
        <dsp:cNvSpPr/>
      </dsp:nvSpPr>
      <dsp:spPr>
        <a:xfrm>
          <a:off x="7234703" y="4218392"/>
          <a:ext cx="1183689" cy="7516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F1155-6572-D54B-9D90-43BA11E02BC8}">
      <dsp:nvSpPr>
        <dsp:cNvPr id="0" name=""/>
        <dsp:cNvSpPr/>
      </dsp:nvSpPr>
      <dsp:spPr>
        <a:xfrm>
          <a:off x="7366224" y="4343337"/>
          <a:ext cx="1183689" cy="75164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Medulla oblongata</a:t>
          </a:r>
          <a:endParaRPr lang="en-GB" sz="1200" b="1" kern="1200" dirty="0"/>
        </a:p>
      </dsp:txBody>
      <dsp:txXfrm>
        <a:off x="7388239" y="4365352"/>
        <a:ext cx="1139659" cy="7076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D7A3D-B7F9-7441-B780-1796A5FD3C3C}">
      <dsp:nvSpPr>
        <dsp:cNvPr id="0" name=""/>
        <dsp:cNvSpPr/>
      </dsp:nvSpPr>
      <dsp:spPr>
        <a:xfrm>
          <a:off x="0" y="170950"/>
          <a:ext cx="3249503" cy="1949701"/>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Organs of sense: sensory papillae</a:t>
          </a:r>
        </a:p>
      </dsp:txBody>
      <dsp:txXfrm>
        <a:off x="0" y="170950"/>
        <a:ext cx="3249503" cy="1949701"/>
      </dsp:txXfrm>
    </dsp:sp>
    <dsp:sp modelId="{44DC7856-73C6-D842-944F-B36D8A5BA9E4}">
      <dsp:nvSpPr>
        <dsp:cNvPr id="0" name=""/>
        <dsp:cNvSpPr/>
      </dsp:nvSpPr>
      <dsp:spPr>
        <a:xfrm>
          <a:off x="3574453" y="170950"/>
          <a:ext cx="3249503" cy="1949701"/>
        </a:xfrm>
        <a:prstGeom prst="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Organs of taste: taste buds</a:t>
          </a:r>
        </a:p>
      </dsp:txBody>
      <dsp:txXfrm>
        <a:off x="3574453" y="170950"/>
        <a:ext cx="3249503" cy="1949701"/>
      </dsp:txXfrm>
    </dsp:sp>
    <dsp:sp modelId="{7F2045C6-6772-254C-BE78-0A353682DB78}">
      <dsp:nvSpPr>
        <dsp:cNvPr id="0" name=""/>
        <dsp:cNvSpPr/>
      </dsp:nvSpPr>
      <dsp:spPr>
        <a:xfrm>
          <a:off x="7148906" y="170950"/>
          <a:ext cx="3249503" cy="1949701"/>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Organs of smell: nasal epithelium</a:t>
          </a:r>
        </a:p>
      </dsp:txBody>
      <dsp:txXfrm>
        <a:off x="7148906" y="170950"/>
        <a:ext cx="3249503" cy="1949701"/>
      </dsp:txXfrm>
    </dsp:sp>
    <dsp:sp modelId="{0085C91F-BDAC-5A4E-9202-CD523EBBF635}">
      <dsp:nvSpPr>
        <dsp:cNvPr id="0" name=""/>
        <dsp:cNvSpPr/>
      </dsp:nvSpPr>
      <dsp:spPr>
        <a:xfrm>
          <a:off x="0" y="2445602"/>
          <a:ext cx="3249503" cy="1949701"/>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Organs of vision: eyes</a:t>
          </a:r>
        </a:p>
      </dsp:txBody>
      <dsp:txXfrm>
        <a:off x="0" y="2445602"/>
        <a:ext cx="3249503" cy="1949701"/>
      </dsp:txXfrm>
    </dsp:sp>
    <dsp:sp modelId="{8298CDFB-074A-2B40-AD66-283478D22A9F}">
      <dsp:nvSpPr>
        <dsp:cNvPr id="0" name=""/>
        <dsp:cNvSpPr/>
      </dsp:nvSpPr>
      <dsp:spPr>
        <a:xfrm>
          <a:off x="3574453" y="2445602"/>
          <a:ext cx="3249503" cy="1949701"/>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Hearing organs: tympanum</a:t>
          </a:r>
        </a:p>
      </dsp:txBody>
      <dsp:txXfrm>
        <a:off x="3574453" y="2445602"/>
        <a:ext cx="3249503" cy="1949701"/>
      </dsp:txXfrm>
    </dsp:sp>
    <dsp:sp modelId="{E513BFA9-DABD-F544-9CEA-7A62A1AB7CD0}">
      <dsp:nvSpPr>
        <dsp:cNvPr id="0" name=""/>
        <dsp:cNvSpPr/>
      </dsp:nvSpPr>
      <dsp:spPr>
        <a:xfrm>
          <a:off x="7148906" y="2445602"/>
          <a:ext cx="3249503" cy="1949701"/>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t>Internal ears and eyes are well-organised structures.</a:t>
          </a:r>
        </a:p>
      </dsp:txBody>
      <dsp:txXfrm>
        <a:off x="7148906" y="2445602"/>
        <a:ext cx="3249503" cy="194970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63"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64"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65"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66"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67"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68"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lang="en-US" altLang="zh-CN"/>
              <a:t>Click to edit Master title style</a:t>
            </a:r>
            <a:endParaRPr lang="en-US" dirty="0"/>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ltLang="zh-CN"/>
              <a:t>Click to edit Master title style</a:t>
            </a:r>
            <a:endParaRPr lang="en-US" dirty="0"/>
          </a:p>
        </p:txBody>
      </p:sp>
      <p:sp>
        <p:nvSpPr>
          <p:cNvPr id="1048589"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90" name="Date Placeholder 3"/>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591" name="Footer Placeholder 4"/>
          <p:cNvSpPr>
            <a:spLocks noGrp="1"/>
          </p:cNvSpPr>
          <p:nvPr>
            <p:ph type="ftr" sz="quarter" idx="11"/>
          </p:nvPr>
        </p:nvSpPr>
        <p:spPr/>
        <p:txBody>
          <a:bodyPr/>
          <a:lstStyle/>
          <a:p>
            <a:endParaRPr lang="zh-CN" altLang="en-US"/>
          </a:p>
        </p:txBody>
      </p:sp>
      <p:sp>
        <p:nvSpPr>
          <p:cNvPr id="104859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03" name="Title 1"/>
          <p:cNvSpPr>
            <a:spLocks noGrp="1"/>
          </p:cNvSpPr>
          <p:nvPr>
            <p:ph type="title"/>
          </p:nvPr>
        </p:nvSpPr>
        <p:spPr>
          <a:xfrm>
            <a:off x="831851" y="1709740"/>
            <a:ext cx="10515600" cy="2852737"/>
          </a:xfrm>
        </p:spPr>
        <p:txBody>
          <a:bodyPr anchor="b"/>
          <a:lstStyle>
            <a:lvl1pPr>
              <a:defRPr sz="6000"/>
            </a:lvl1pPr>
          </a:lstStyle>
          <a:p>
            <a:r>
              <a:rPr lang="en-US" altLang="zh-CN"/>
              <a:t>Click to edit Master title style</a:t>
            </a:r>
            <a:endParaRPr lang="en-US" dirty="0"/>
          </a:p>
        </p:txBody>
      </p:sp>
      <p:sp>
        <p:nvSpPr>
          <p:cNvPr id="1048604"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1048605" name="Date Placeholder 3"/>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606" name="Footer Placeholder 4"/>
          <p:cNvSpPr>
            <a:spLocks noGrp="1"/>
          </p:cNvSpPr>
          <p:nvPr>
            <p:ph type="ftr" sz="quarter" idx="11"/>
          </p:nvPr>
        </p:nvSpPr>
        <p:spPr/>
        <p:txBody>
          <a:bodyPr/>
          <a:lstStyle/>
          <a:p>
            <a:endParaRPr lang="zh-CN" altLang="en-US"/>
          </a:p>
        </p:txBody>
      </p:sp>
      <p:sp>
        <p:nvSpPr>
          <p:cNvPr id="1048607"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57" name="Title 1"/>
          <p:cNvSpPr>
            <a:spLocks noGrp="1"/>
          </p:cNvSpPr>
          <p:nvPr>
            <p:ph type="title"/>
          </p:nvPr>
        </p:nvSpPr>
        <p:spPr/>
        <p:txBody>
          <a:bodyPr/>
          <a:lstStyle/>
          <a:p>
            <a:r>
              <a:rPr lang="en-US" altLang="zh-CN"/>
              <a:t>Click to edit Master title style</a:t>
            </a:r>
            <a:endParaRPr lang="en-US" dirty="0"/>
          </a:p>
        </p:txBody>
      </p:sp>
      <p:sp>
        <p:nvSpPr>
          <p:cNvPr id="1048758" name="Content Placeholder 2"/>
          <p:cNvSpPr>
            <a:spLocks noGrp="1"/>
          </p:cNvSpPr>
          <p:nvPr>
            <p:ph sz="half" idx="1"/>
          </p:nvPr>
        </p:nvSpPr>
        <p:spPr>
          <a:xfrm>
            <a:off x="838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59" name="Content Placeholder 3"/>
          <p:cNvSpPr>
            <a:spLocks noGrp="1"/>
          </p:cNvSpPr>
          <p:nvPr>
            <p:ph sz="half" idx="2"/>
          </p:nvPr>
        </p:nvSpPr>
        <p:spPr>
          <a:xfrm>
            <a:off x="6172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60" name="Date Placeholder 4"/>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761" name="Footer Placeholder 5"/>
          <p:cNvSpPr>
            <a:spLocks noGrp="1"/>
          </p:cNvSpPr>
          <p:nvPr>
            <p:ph type="ftr" sz="quarter" idx="11"/>
          </p:nvPr>
        </p:nvSpPr>
        <p:spPr/>
        <p:txBody>
          <a:bodyPr/>
          <a:lstStyle/>
          <a:p>
            <a:endParaRPr lang="zh-CN" altLang="en-US"/>
          </a:p>
        </p:txBody>
      </p:sp>
      <p:sp>
        <p:nvSpPr>
          <p:cNvPr id="1048762"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14" name="Title 1"/>
          <p:cNvSpPr>
            <a:spLocks noGrp="1"/>
          </p:cNvSpPr>
          <p:nvPr>
            <p:ph type="title"/>
          </p:nvPr>
        </p:nvSpPr>
        <p:spPr>
          <a:xfrm>
            <a:off x="839788" y="365126"/>
            <a:ext cx="10515600" cy="1325563"/>
          </a:xfrm>
        </p:spPr>
        <p:txBody>
          <a:bodyPr/>
          <a:lstStyle/>
          <a:p>
            <a:r>
              <a:rPr lang="en-US" altLang="zh-CN"/>
              <a:t>Click to edit Master title style</a:t>
            </a:r>
            <a:endParaRPr lang="en-US" dirty="0"/>
          </a:p>
        </p:txBody>
      </p:sp>
      <p:sp>
        <p:nvSpPr>
          <p:cNvPr id="1048615"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16" name="Content Placeholder 3"/>
          <p:cNvSpPr>
            <a:spLocks noGrp="1"/>
          </p:cNvSpPr>
          <p:nvPr>
            <p:ph sz="half" idx="2"/>
          </p:nvPr>
        </p:nvSpPr>
        <p:spPr>
          <a:xfrm>
            <a:off x="839789" y="2505075"/>
            <a:ext cx="5157787"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17"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18" name="Content Placeholder 5"/>
          <p:cNvSpPr>
            <a:spLocks noGrp="1"/>
          </p:cNvSpPr>
          <p:nvPr>
            <p:ph sz="quarter" idx="4"/>
          </p:nvPr>
        </p:nvSpPr>
        <p:spPr>
          <a:xfrm>
            <a:off x="6172201" y="2505075"/>
            <a:ext cx="5183188"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19" name="Date Placeholder 6"/>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620" name="Footer Placeholder 7"/>
          <p:cNvSpPr>
            <a:spLocks noGrp="1"/>
          </p:cNvSpPr>
          <p:nvPr>
            <p:ph type="ftr" sz="quarter" idx="11"/>
          </p:nvPr>
        </p:nvSpPr>
        <p:spPr/>
        <p:txBody>
          <a:bodyPr/>
          <a:lstStyle/>
          <a:p>
            <a:endParaRPr lang="zh-CN" altLang="en-US"/>
          </a:p>
        </p:txBody>
      </p:sp>
      <p:sp>
        <p:nvSpPr>
          <p:cNvPr id="1048621"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5" name="Title 1"/>
          <p:cNvSpPr>
            <a:spLocks noGrp="1"/>
          </p:cNvSpPr>
          <p:nvPr>
            <p:ph type="title"/>
          </p:nvPr>
        </p:nvSpPr>
        <p:spPr/>
        <p:txBody>
          <a:bodyPr/>
          <a:lstStyle/>
          <a:p>
            <a:r>
              <a:rPr lang="en-US" altLang="zh-CN"/>
              <a:t>Click to edit Master title style</a:t>
            </a:r>
            <a:endParaRPr lang="en-US" dirty="0"/>
          </a:p>
        </p:txBody>
      </p:sp>
      <p:sp>
        <p:nvSpPr>
          <p:cNvPr id="1048596" name="Date Placeholder 2"/>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597" name="Footer Placeholder 3"/>
          <p:cNvSpPr>
            <a:spLocks noGrp="1"/>
          </p:cNvSpPr>
          <p:nvPr>
            <p:ph type="ftr" sz="quarter" idx="11"/>
          </p:nvPr>
        </p:nvSpPr>
        <p:spPr/>
        <p:txBody>
          <a:bodyPr/>
          <a:lstStyle/>
          <a:p>
            <a:endParaRPr lang="zh-CN" altLang="en-US"/>
          </a:p>
        </p:txBody>
      </p:sp>
      <p:sp>
        <p:nvSpPr>
          <p:cNvPr id="1048598"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00" name="Date Placeholder 1"/>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601" name="Footer Placeholder 2"/>
          <p:cNvSpPr>
            <a:spLocks noGrp="1"/>
          </p:cNvSpPr>
          <p:nvPr>
            <p:ph type="ftr" sz="quarter" idx="11"/>
          </p:nvPr>
        </p:nvSpPr>
        <p:spPr/>
        <p:txBody>
          <a:bodyPr/>
          <a:lstStyle/>
          <a:p>
            <a:endParaRPr lang="zh-CN" altLang="en-US"/>
          </a:p>
        </p:txBody>
      </p:sp>
      <p:sp>
        <p:nvSpPr>
          <p:cNvPr id="1048602"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80"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en-US" dirty="0"/>
          </a:p>
        </p:txBody>
      </p:sp>
      <p:sp>
        <p:nvSpPr>
          <p:cNvPr id="1048681"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82"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83" name="Date Placeholder 4"/>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684" name="Footer Placeholder 5"/>
          <p:cNvSpPr>
            <a:spLocks noGrp="1"/>
          </p:cNvSpPr>
          <p:nvPr>
            <p:ph type="ftr" sz="quarter" idx="11"/>
          </p:nvPr>
        </p:nvSpPr>
        <p:spPr/>
        <p:txBody>
          <a:bodyPr/>
          <a:lstStyle/>
          <a:p>
            <a:endParaRPr lang="zh-CN" altLang="en-US"/>
          </a:p>
        </p:txBody>
      </p:sp>
      <p:sp>
        <p:nvSpPr>
          <p:cNvPr id="1048685"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24"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en-US" dirty="0"/>
          </a:p>
        </p:txBody>
      </p:sp>
      <p:sp>
        <p:nvSpPr>
          <p:cNvPr id="1048625"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1048626"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27" name="Date Placeholder 4"/>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628" name="Footer Placeholder 5"/>
          <p:cNvSpPr>
            <a:spLocks noGrp="1"/>
          </p:cNvSpPr>
          <p:nvPr>
            <p:ph type="ftr" sz="quarter" idx="11"/>
          </p:nvPr>
        </p:nvSpPr>
        <p:spPr/>
        <p:txBody>
          <a:bodyPr/>
          <a:lstStyle/>
          <a:p>
            <a:endParaRPr lang="zh-CN" altLang="en-US"/>
          </a:p>
        </p:txBody>
      </p:sp>
      <p:sp>
        <p:nvSpPr>
          <p:cNvPr id="1048629"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52" name="Title 1"/>
          <p:cNvSpPr>
            <a:spLocks noGrp="1"/>
          </p:cNvSpPr>
          <p:nvPr>
            <p:ph type="title"/>
          </p:nvPr>
        </p:nvSpPr>
        <p:spPr/>
        <p:txBody>
          <a:bodyPr/>
          <a:lstStyle/>
          <a:p>
            <a:r>
              <a:rPr lang="en-US" altLang="zh-CN"/>
              <a:t>Click to edit Master title style</a:t>
            </a:r>
            <a:endParaRPr lang="en-US" dirty="0"/>
          </a:p>
        </p:txBody>
      </p:sp>
      <p:sp>
        <p:nvSpPr>
          <p:cNvPr id="104875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54" name="Date Placeholder 3"/>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755" name="Footer Placeholder 4"/>
          <p:cNvSpPr>
            <a:spLocks noGrp="1"/>
          </p:cNvSpPr>
          <p:nvPr>
            <p:ph type="ftr" sz="quarter" idx="11"/>
          </p:nvPr>
        </p:nvSpPr>
        <p:spPr/>
        <p:txBody>
          <a:bodyPr/>
          <a:lstStyle/>
          <a:p>
            <a:endParaRPr lang="zh-CN" altLang="en-US"/>
          </a:p>
        </p:txBody>
      </p:sp>
      <p:sp>
        <p:nvSpPr>
          <p:cNvPr id="104875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47" name="Vertical Title 1"/>
          <p:cNvSpPr>
            <a:spLocks noGrp="1"/>
          </p:cNvSpPr>
          <p:nvPr>
            <p:ph type="title" orient="vert"/>
          </p:nvPr>
        </p:nvSpPr>
        <p:spPr>
          <a:xfrm>
            <a:off x="8724901" y="365125"/>
            <a:ext cx="2628900" cy="5811838"/>
          </a:xfrm>
        </p:spPr>
        <p:txBody>
          <a:bodyPr vert="eaVert"/>
          <a:lstStyle/>
          <a:p>
            <a:r>
              <a:rPr lang="en-US" altLang="zh-CN"/>
              <a:t>Click to edit Master title style</a:t>
            </a:r>
            <a:endParaRPr lang="en-US" dirty="0"/>
          </a:p>
        </p:txBody>
      </p:sp>
      <p:sp>
        <p:nvSpPr>
          <p:cNvPr id="1048748" name="Vertical Text Placeholder 2"/>
          <p:cNvSpPr>
            <a:spLocks noGrp="1"/>
          </p:cNvSpPr>
          <p:nvPr>
            <p:ph type="body" orient="vert" idx="1"/>
          </p:nvPr>
        </p:nvSpPr>
        <p:spPr>
          <a:xfrm>
            <a:off x="838201" y="365125"/>
            <a:ext cx="7734300"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49" name="Date Placeholder 3"/>
          <p:cNvSpPr>
            <a:spLocks noGrp="1"/>
          </p:cNvSpPr>
          <p:nvPr>
            <p:ph type="dt" sz="half" idx="10"/>
          </p:nvPr>
        </p:nvSpPr>
        <p:spPr/>
        <p:txBody>
          <a:bodyPr/>
          <a:lstStyle/>
          <a:p>
            <a:fld id="{70BC1078-46ED-40F9-8930-935BAD7C2B02}" type="datetimeFigureOut">
              <a:rPr lang="zh-CN" altLang="en-US" smtClean="0"/>
              <a:t>2024/7/20</a:t>
            </a:fld>
            <a:endParaRPr lang="zh-CN" altLang="en-US"/>
          </a:p>
        </p:txBody>
      </p:sp>
      <p:sp>
        <p:nvSpPr>
          <p:cNvPr id="1048750" name="Footer Placeholder 4"/>
          <p:cNvSpPr>
            <a:spLocks noGrp="1"/>
          </p:cNvSpPr>
          <p:nvPr>
            <p:ph type="ftr" sz="quarter" idx="11"/>
          </p:nvPr>
        </p:nvSpPr>
        <p:spPr/>
        <p:txBody>
          <a:bodyPr/>
          <a:lstStyle/>
          <a:p>
            <a:endParaRPr lang="zh-CN" altLang="en-US"/>
          </a:p>
        </p:txBody>
      </p:sp>
      <p:sp>
        <p:nvSpPr>
          <p:cNvPr id="1048751"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78"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2024/7/20</a:t>
            </a:fld>
            <a:endParaRPr lang="zh-CN" altLang="en-US"/>
          </a:p>
        </p:txBody>
      </p:sp>
      <p:sp>
        <p:nvSpPr>
          <p:cNvPr id="1048579"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6.xml"/><Relationship Id="rId1" Type="http://schemas.openxmlformats.org/officeDocument/2006/relationships/themeOverride" Target="../theme/themeOverride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themeOverride" Target="../theme/themeOverride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hemeOverride" Target="../theme/themeOverr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hemeOverride" Target="../theme/themeOverride8.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themeOverride" Target="../theme/themeOverride9.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themeOverride" Target="../theme/themeOverride13.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8.xml"/><Relationship Id="rId1" Type="http://schemas.openxmlformats.org/officeDocument/2006/relationships/themeOverride" Target="../theme/themeOverr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8.xml"/><Relationship Id="rId1" Type="http://schemas.openxmlformats.org/officeDocument/2006/relationships/themeOverride" Target="../theme/themeOverride3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8.xml"/><Relationship Id="rId1" Type="http://schemas.openxmlformats.org/officeDocument/2006/relationships/themeOverride" Target="../theme/themeOverr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hemeOverride" Target="../theme/themeOverr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hemeOverride" Target="../theme/themeOverr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8.xml"/><Relationship Id="rId1" Type="http://schemas.openxmlformats.org/officeDocument/2006/relationships/themeOverride" Target="../theme/themeOverride36.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8.xml"/><Relationship Id="rId1" Type="http://schemas.openxmlformats.org/officeDocument/2006/relationships/themeOverride" Target="../theme/themeOverride38.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themeOverride" Target="../theme/themeOverr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hemeOverride" Target="../theme/themeOverr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8.xml"/><Relationship Id="rId1" Type="http://schemas.openxmlformats.org/officeDocument/2006/relationships/themeOverride" Target="../theme/themeOverr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3.xml"/><Relationship Id="rId1" Type="http://schemas.openxmlformats.org/officeDocument/2006/relationships/themeOverride" Target="../theme/themeOverr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themeOverride" Target="../theme/themeOverride44.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hemeOverride" Target="../theme/themeOverride46.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8.xml"/><Relationship Id="rId1" Type="http://schemas.openxmlformats.org/officeDocument/2006/relationships/themeOverride" Target="../theme/themeOverride47.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8.xml"/><Relationship Id="rId1" Type="http://schemas.openxmlformats.org/officeDocument/2006/relationships/themeOverride" Target="../theme/themeOverride48.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8.xml"/><Relationship Id="rId1" Type="http://schemas.openxmlformats.org/officeDocument/2006/relationships/themeOverride" Target="../theme/themeOverride49.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themeOverride" Target="../theme/themeOverride5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7.xml"/><Relationship Id="rId1" Type="http://schemas.openxmlformats.org/officeDocument/2006/relationships/themeOverride" Target="../theme/themeOverride51.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themeOverride" Target="../theme/themeOverride5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3.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themeOverride" Target="../theme/themeOverride54.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themeOverride" Target="../theme/themeOverride55.xml"/><Relationship Id="rId4" Type="http://schemas.openxmlformats.org/officeDocument/2006/relationships/image" Target="../media/image43.jpeg"/></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hemeOverride" Target="../theme/themeOverride56.xm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hemeOverride" Target="../theme/themeOverride57.xml"/><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hemeOverride" Target="../theme/themeOverride58.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59.xml"/></Relationships>
</file>

<file path=ppt/slides/_rels/slide6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8.tmp"/><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91.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2.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9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Subtitle 2"/>
          <p:cNvSpPr>
            <a:spLocks noGrp="1"/>
          </p:cNvSpPr>
          <p:nvPr>
            <p:ph type="subTitle" idx="1"/>
          </p:nvPr>
        </p:nvSpPr>
        <p:spPr/>
        <p:txBody>
          <a:bodyPr/>
          <a:lstStyle/>
          <a:p>
            <a:endParaRPr lang="en-US" altLang="zh-CN"/>
          </a:p>
        </p:txBody>
      </p:sp>
      <p:pic>
        <p:nvPicPr>
          <p:cNvPr id="2097152" name="Picture 2097159"/>
          <p:cNvPicPr>
            <a:picLocks/>
          </p:cNvPicPr>
          <p:nvPr/>
        </p:nvPicPr>
        <p:blipFill rotWithShape="1">
          <a:blip r:embed="rId2"/>
          <a:srcRect l="11171" t="10230" r="9453" b="10424"/>
          <a:stretch/>
        </p:blipFill>
        <p:spPr>
          <a:xfrm>
            <a:off x="1362074" y="704850"/>
            <a:ext cx="9677401" cy="54673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3" name="Title 1048603"/>
          <p:cNvSpPr>
            <a:spLocks noGrp="1"/>
          </p:cNvSpPr>
          <p:nvPr>
            <p:ph type="title"/>
          </p:nvPr>
        </p:nvSpPr>
        <p:spPr>
          <a:xfrm>
            <a:off x="4478774" y="275480"/>
            <a:ext cx="2533932" cy="1054119"/>
          </a:xfr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a:normAutofit/>
          </a:bodyPr>
          <a:lstStyle/>
          <a:p>
            <a:pPr algn="l"/>
            <a:r>
              <a:rPr lang="en-US" sz="5400" b="1" u="none">
                <a:solidFill>
                  <a:srgbClr val="FFFF00"/>
                </a:solidFill>
              </a:rPr>
              <a:t>TISSUES</a:t>
            </a:r>
            <a:endParaRPr lang="en-GB" b="1" u="none">
              <a:solidFill>
                <a:srgbClr val="FFFF00"/>
              </a:solidFill>
            </a:endParaRPr>
          </a:p>
        </p:txBody>
      </p:sp>
      <p:sp>
        <p:nvSpPr>
          <p:cNvPr id="1048594" name="Content Placeholder 1048604"/>
          <p:cNvSpPr>
            <a:spLocks noGrp="1"/>
          </p:cNvSpPr>
          <p:nvPr>
            <p:ph idx="1"/>
          </p:nvPr>
        </p:nvSpPr>
        <p:spPr>
          <a:xfrm>
            <a:off x="669243" y="1563741"/>
            <a:ext cx="10500781" cy="1316991"/>
          </a:xfrm>
        </p:spPr>
        <p:txBody>
          <a:bodyPr>
            <a:normAutofit fontScale="89375" lnSpcReduction="20000"/>
          </a:bodyPr>
          <a:lstStyle/>
          <a:p>
            <a:pPr>
              <a:lnSpc>
                <a:spcPct val="150000"/>
              </a:lnSpc>
            </a:pPr>
            <a:r>
              <a:rPr lang="en-GB" sz="3200" b="1" dirty="0">
                <a:solidFill>
                  <a:srgbClr val="CCFECC"/>
                </a:solidFill>
              </a:rPr>
              <a:t>A collection of similar cells and intercellular substances that work together to perform a specific function.</a:t>
            </a:r>
          </a:p>
          <a:p>
            <a:endParaRPr lang="en-GB" sz="3200" b="1" dirty="0">
              <a:solidFill>
                <a:srgbClr val="CCFE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9" name="Title 1048609"/>
          <p:cNvSpPr>
            <a:spLocks noGrp="1"/>
          </p:cNvSpPr>
          <p:nvPr>
            <p:ph type="title"/>
          </p:nvPr>
        </p:nvSpPr>
        <p:spPr>
          <a:xfrm>
            <a:off x="3076847" y="234851"/>
            <a:ext cx="5128182" cy="838312"/>
          </a:xfrm>
        </p:spPr>
        <p:style>
          <a:lnRef idx="1">
            <a:schemeClr val="accent5"/>
          </a:lnRef>
          <a:fillRef idx="2">
            <a:schemeClr val="accent5"/>
          </a:fillRef>
          <a:effectRef idx="1">
            <a:schemeClr val="accent5"/>
          </a:effectRef>
          <a:fontRef idx="minor">
            <a:schemeClr val="dk1"/>
          </a:fontRef>
        </p:style>
        <p:txBody>
          <a:bodyPr>
            <a:normAutofit/>
          </a:bodyPr>
          <a:lstStyle/>
          <a:p>
            <a:pPr algn="l"/>
            <a:r>
              <a:rPr lang="en-US" b="1"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ANIMAL TISSUES</a:t>
            </a:r>
            <a:endParaRPr lang="en-GB" b="1" dirty="0">
              <a:solidFill>
                <a:srgbClr val="FFFF00"/>
              </a:solidFill>
              <a:latin typeface="ADLaM Display" panose="02010000000000000000" pitchFamily="2" charset="0"/>
              <a:ea typeface="ADLaM Display" panose="02010000000000000000" pitchFamily="2" charset="0"/>
              <a:cs typeface="ADLaM Display" panose="02010000000000000000" pitchFamily="2" charset="0"/>
            </a:endParaRPr>
          </a:p>
        </p:txBody>
      </p:sp>
      <p:graphicFrame>
        <p:nvGraphicFramePr>
          <p:cNvPr id="4194304" name="Diagram 5"/>
          <p:cNvGraphicFramePr>
            <a:graphicFrameLocks/>
          </p:cNvGraphicFramePr>
          <p:nvPr/>
        </p:nvGraphicFramePr>
        <p:xfrm>
          <a:off x="2052837" y="1208049"/>
          <a:ext cx="7712927" cy="5415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56" name="Picture 2"/>
          <p:cNvPicPr>
            <a:picLocks noChangeAspect="1"/>
          </p:cNvPicPr>
          <p:nvPr/>
        </p:nvPicPr>
        <p:blipFill rotWithShape="1">
          <a:blip r:embed="rId3"/>
          <a:srcRect b="21875"/>
          <a:stretch>
            <a:fillRect/>
          </a:stretch>
        </p:blipFill>
        <p:spPr>
          <a:xfrm>
            <a:off x="20" y="10"/>
            <a:ext cx="10439380" cy="3667115"/>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1048612" name="Title 1048611"/>
          <p:cNvSpPr txBox="1">
            <a:spLocks noGrp="1"/>
          </p:cNvSpPr>
          <p:nvPr>
            <p:ph type="title"/>
          </p:nvPr>
        </p:nvSpPr>
        <p:spPr>
          <a:xfrm>
            <a:off x="838200" y="1120676"/>
            <a:ext cx="6249584" cy="2308324"/>
          </a:xfrm>
          <a:prstGeom prst="rect">
            <a:avLst/>
          </a:prstGeom>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rPr>
              <a:t>Epithelial Tissues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3" name="Content Placeholder 1048610"/>
          <p:cNvSpPr>
            <a:spLocks noGrp="1"/>
          </p:cNvSpPr>
          <p:nvPr>
            <p:ph idx="1"/>
          </p:nvPr>
        </p:nvSpPr>
        <p:spPr>
          <a:xfrm>
            <a:off x="605116" y="956048"/>
            <a:ext cx="10053918" cy="3293223"/>
          </a:xfrm>
        </p:spPr>
        <p:txBody>
          <a:bodyPr>
            <a:normAutofit/>
          </a:bodyPr>
          <a:lstStyle/>
          <a:p>
            <a:pPr algn="just">
              <a:lnSpc>
                <a:spcPct val="150000"/>
              </a:lnSpc>
            </a:pPr>
            <a:r>
              <a:rPr lang="en-GB" sz="3200" b="1" dirty="0">
                <a:solidFill>
                  <a:srgbClr val="CCFECC"/>
                </a:solidFill>
              </a:rPr>
              <a:t>They are densely packed cells with little intercellular matrix</a:t>
            </a:r>
          </a:p>
          <a:p>
            <a:pPr algn="just">
              <a:lnSpc>
                <a:spcPct val="150000"/>
              </a:lnSpc>
            </a:pPr>
            <a:r>
              <a:rPr lang="en-GB" sz="3200" b="1" dirty="0">
                <a:solidFill>
                  <a:srgbClr val="CCFECC"/>
                </a:solidFill>
              </a:rPr>
              <a:t>It covers the surface of the body and lines the internal organs and cavities</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2" name="Content Placeholder 1048620"/>
          <p:cNvSpPr>
            <a:spLocks noGrp="1"/>
          </p:cNvSpPr>
          <p:nvPr>
            <p:ph sz="half" idx="2"/>
          </p:nvPr>
        </p:nvSpPr>
        <p:spPr>
          <a:xfrm>
            <a:off x="1029270" y="1110863"/>
            <a:ext cx="3354471" cy="443610"/>
          </a:xfrm>
        </p:spPr>
        <p:style>
          <a:lnRef idx="3">
            <a:schemeClr val="lt1"/>
          </a:lnRef>
          <a:fillRef idx="1">
            <a:schemeClr val="accent5"/>
          </a:fillRef>
          <a:effectRef idx="1">
            <a:schemeClr val="accent5"/>
          </a:effectRef>
          <a:fontRef idx="minor">
            <a:schemeClr val="lt1"/>
          </a:fontRef>
        </p:style>
        <p:txBody>
          <a:bodyPr>
            <a:normAutofit fontScale="96429" lnSpcReduction="10000"/>
          </a:bodyPr>
          <a:lstStyle/>
          <a:p>
            <a:r>
              <a:rPr lang="en-US" b="1" dirty="0">
                <a:solidFill>
                  <a:srgbClr val="FFFF00"/>
                </a:solidFill>
              </a:rPr>
              <a:t>SIMPLE EPITHELIUM</a:t>
            </a:r>
            <a:endParaRPr lang="en-GB" b="1" dirty="0">
              <a:solidFill>
                <a:srgbClr val="FFFF00"/>
              </a:solidFill>
            </a:endParaRPr>
          </a:p>
        </p:txBody>
      </p:sp>
      <p:sp>
        <p:nvSpPr>
          <p:cNvPr id="1048623" name="Content Placeholder 1048621"/>
          <p:cNvSpPr>
            <a:spLocks noGrp="1"/>
          </p:cNvSpPr>
          <p:nvPr>
            <p:ph sz="quarter" idx="4"/>
          </p:nvPr>
        </p:nvSpPr>
        <p:spPr>
          <a:xfrm>
            <a:off x="5852468" y="1123408"/>
            <a:ext cx="4223861" cy="443610"/>
          </a:xfrm>
        </p:spPr>
        <p:style>
          <a:lnRef idx="3">
            <a:schemeClr val="lt1"/>
          </a:lnRef>
          <a:fillRef idx="1">
            <a:schemeClr val="accent5"/>
          </a:fillRef>
          <a:effectRef idx="1">
            <a:schemeClr val="accent5"/>
          </a:effectRef>
          <a:fontRef idx="minor">
            <a:schemeClr val="lt1"/>
          </a:fontRef>
        </p:style>
        <p:txBody>
          <a:bodyPr>
            <a:noAutofit/>
          </a:bodyPr>
          <a:lstStyle/>
          <a:p>
            <a:r>
              <a:rPr lang="en-US" b="1" dirty="0">
                <a:solidFill>
                  <a:srgbClr val="FFFF00"/>
                </a:solidFill>
              </a:rPr>
              <a:t>COMPOUND EPITHELIUM</a:t>
            </a:r>
            <a:endParaRPr lang="en-GB" b="1" dirty="0">
              <a:solidFill>
                <a:srgbClr val="FFFF00"/>
              </a:solidFill>
            </a:endParaRPr>
          </a:p>
        </p:txBody>
      </p:sp>
      <p:pic>
        <p:nvPicPr>
          <p:cNvPr id="2097159" name="Picture 2097166"/>
          <p:cNvPicPr>
            <a:picLocks/>
          </p:cNvPicPr>
          <p:nvPr/>
        </p:nvPicPr>
        <p:blipFill>
          <a:blip r:embed="rId3"/>
          <a:stretch>
            <a:fillRect/>
          </a:stretch>
        </p:blipFill>
        <p:spPr>
          <a:xfrm>
            <a:off x="6725169" y="2106468"/>
            <a:ext cx="3037395" cy="3137885"/>
          </a:xfrm>
          <a:prstGeom prst="rect">
            <a:avLst/>
          </a:prstGeom>
        </p:spPr>
      </p:pic>
      <p:pic>
        <p:nvPicPr>
          <p:cNvPr id="2097160" name="Picture 2097167"/>
          <p:cNvPicPr>
            <a:picLocks/>
          </p:cNvPicPr>
          <p:nvPr/>
        </p:nvPicPr>
        <p:blipFill>
          <a:blip r:embed="rId4"/>
          <a:stretch>
            <a:fillRect/>
          </a:stretch>
        </p:blipFill>
        <p:spPr>
          <a:xfrm>
            <a:off x="1029270" y="2177511"/>
            <a:ext cx="3519927" cy="227062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0" name="Title 1048628"/>
          <p:cNvSpPr>
            <a:spLocks noGrp="1"/>
          </p:cNvSpPr>
          <p:nvPr>
            <p:ph type="title"/>
          </p:nvPr>
        </p:nvSpPr>
        <p:spPr>
          <a:xfrm>
            <a:off x="1014253" y="896471"/>
            <a:ext cx="4436290" cy="617838"/>
          </a:xfrm>
        </p:spPr>
        <p:style>
          <a:lnRef idx="3">
            <a:schemeClr val="lt1"/>
          </a:lnRef>
          <a:fillRef idx="1">
            <a:schemeClr val="dk1"/>
          </a:fillRef>
          <a:effectRef idx="1">
            <a:schemeClr val="dk1"/>
          </a:effectRef>
          <a:fontRef idx="minor">
            <a:schemeClr val="lt1"/>
          </a:fontRef>
        </p:style>
        <p:txBody>
          <a:bodyPr>
            <a:normAutofit/>
          </a:bodyPr>
          <a:lstStyle/>
          <a:p>
            <a:r>
              <a:rPr lang="en-GB" sz="3600" b="1" dirty="0">
                <a:solidFill>
                  <a:srgbClr val="FFFF00"/>
                </a:solidFill>
              </a:rPr>
              <a:t>Squamous Epithelium</a:t>
            </a:r>
            <a:endParaRPr lang="en-GB" b="1" dirty="0">
              <a:solidFill>
                <a:srgbClr val="FFFF00"/>
              </a:solidFill>
            </a:endParaRPr>
          </a:p>
        </p:txBody>
      </p:sp>
      <p:pic>
        <p:nvPicPr>
          <p:cNvPr id="2097162" name="Picture 2097169"/>
          <p:cNvPicPr>
            <a:picLocks/>
          </p:cNvPicPr>
          <p:nvPr/>
        </p:nvPicPr>
        <p:blipFill rotWithShape="1">
          <a:blip r:embed="rId3"/>
          <a:srcRect t="8552" r="22570"/>
          <a:stretch/>
        </p:blipFill>
        <p:spPr>
          <a:xfrm>
            <a:off x="2991467" y="2698375"/>
            <a:ext cx="4184033" cy="2362409"/>
          </a:xfrm>
          <a:prstGeom prst="rect">
            <a:avLst/>
          </a:prstGeom>
        </p:spPr>
      </p:pic>
      <p:sp>
        <p:nvSpPr>
          <p:cNvPr id="3" name="TextBox 2">
            <a:extLst>
              <a:ext uri="{FF2B5EF4-FFF2-40B4-BE49-F238E27FC236}">
                <a16:creationId xmlns:a16="http://schemas.microsoft.com/office/drawing/2014/main" id="{72A983D9-20BA-C599-D1F0-5B55D5A0CD27}"/>
              </a:ext>
            </a:extLst>
          </p:cNvPr>
          <p:cNvSpPr txBox="1"/>
          <p:nvPr/>
        </p:nvSpPr>
        <p:spPr>
          <a:xfrm>
            <a:off x="4892436" y="2245320"/>
            <a:ext cx="1326082" cy="461665"/>
          </a:xfrm>
          <a:prstGeom prst="rect">
            <a:avLst/>
          </a:prstGeom>
          <a:noFill/>
        </p:spPr>
        <p:txBody>
          <a:bodyPr wrap="square">
            <a:spAutoFit/>
          </a:bodyPr>
          <a:lstStyle/>
          <a:p>
            <a:r>
              <a:rPr lang="en-GB" sz="2400" b="1" dirty="0">
                <a:solidFill>
                  <a:srgbClr val="CCFECC"/>
                </a:solidFill>
              </a:rPr>
              <a:t>Nucleus</a:t>
            </a:r>
            <a:endParaRPr lang="en-IN" sz="2400" dirty="0"/>
          </a:p>
        </p:txBody>
      </p:sp>
      <p:sp>
        <p:nvSpPr>
          <p:cNvPr id="4" name="TextBox 3">
            <a:extLst>
              <a:ext uri="{FF2B5EF4-FFF2-40B4-BE49-F238E27FC236}">
                <a16:creationId xmlns:a16="http://schemas.microsoft.com/office/drawing/2014/main" id="{A1240667-ACFB-19F7-FABE-E44985EAE403}"/>
              </a:ext>
            </a:extLst>
          </p:cNvPr>
          <p:cNvSpPr txBox="1"/>
          <p:nvPr/>
        </p:nvSpPr>
        <p:spPr>
          <a:xfrm>
            <a:off x="6968886" y="4074301"/>
            <a:ext cx="1641714" cy="830997"/>
          </a:xfrm>
          <a:prstGeom prst="rect">
            <a:avLst/>
          </a:prstGeom>
          <a:solidFill>
            <a:srgbClr val="336A65"/>
          </a:solidFill>
          <a:ln>
            <a:noFill/>
          </a:ln>
        </p:spPr>
        <p:txBody>
          <a:bodyPr wrap="square">
            <a:spAutoFit/>
          </a:bodyPr>
          <a:lstStyle/>
          <a:p>
            <a:r>
              <a:rPr lang="en-GB" sz="2400" b="1" dirty="0">
                <a:solidFill>
                  <a:srgbClr val="CCFECC"/>
                </a:solidFill>
              </a:rPr>
              <a:t>Basement membrane</a:t>
            </a:r>
            <a:endParaRPr lang="en-IN" sz="2400" dirty="0"/>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1" name="Rectangle 1"/>
          <p:cNvSpPr/>
          <p:nvPr/>
        </p:nvSpPr>
        <p:spPr>
          <a:xfrm>
            <a:off x="3195499" y="329468"/>
            <a:ext cx="5151019" cy="567698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4" name="Picture 2097171"/>
          <p:cNvPicPr>
            <a:picLocks/>
          </p:cNvPicPr>
          <p:nvPr/>
        </p:nvPicPr>
        <p:blipFill>
          <a:blip r:embed="rId3"/>
          <a:stretch>
            <a:fillRect/>
          </a:stretch>
        </p:blipFill>
        <p:spPr>
          <a:xfrm>
            <a:off x="3303126" y="329468"/>
            <a:ext cx="5905078" cy="552492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2" name="Title 1048629"/>
          <p:cNvSpPr>
            <a:spLocks noGrp="1"/>
          </p:cNvSpPr>
          <p:nvPr>
            <p:ph type="title"/>
          </p:nvPr>
        </p:nvSpPr>
        <p:spPr>
          <a:xfrm>
            <a:off x="3357537" y="302360"/>
            <a:ext cx="4766174" cy="675832"/>
          </a:xfrm>
        </p:spPr>
        <p:style>
          <a:lnRef idx="3">
            <a:schemeClr val="lt1"/>
          </a:lnRef>
          <a:fillRef idx="1">
            <a:schemeClr val="dk1"/>
          </a:fillRef>
          <a:effectRef idx="1">
            <a:schemeClr val="dk1"/>
          </a:effectRef>
          <a:fontRef idx="minor">
            <a:schemeClr val="lt1"/>
          </a:fontRef>
        </p:style>
        <p:txBody>
          <a:bodyPr>
            <a:normAutofit/>
          </a:bodyPr>
          <a:lstStyle/>
          <a:p>
            <a:r>
              <a:rPr lang="en-GB" sz="4000" b="1" dirty="0">
                <a:solidFill>
                  <a:srgbClr val="FFFF00"/>
                </a:solidFill>
              </a:rPr>
              <a:t>Cuboidal Epithelium</a:t>
            </a:r>
          </a:p>
        </p:txBody>
      </p:sp>
      <p:sp>
        <p:nvSpPr>
          <p:cNvPr id="1048633" name="Rectangle 1"/>
          <p:cNvSpPr/>
          <p:nvPr/>
        </p:nvSpPr>
        <p:spPr>
          <a:xfrm>
            <a:off x="3174999" y="1764747"/>
            <a:ext cx="5215730" cy="45723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6" name="Picture 2097173"/>
          <p:cNvPicPr>
            <a:picLocks/>
          </p:cNvPicPr>
          <p:nvPr/>
        </p:nvPicPr>
        <p:blipFill>
          <a:blip r:embed="rId3"/>
          <a:stretch>
            <a:fillRect/>
          </a:stretch>
        </p:blipFill>
        <p:spPr>
          <a:xfrm>
            <a:off x="3090520" y="2137036"/>
            <a:ext cx="5300209" cy="382775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4" name="Rectangle 4"/>
          <p:cNvSpPr/>
          <p:nvPr/>
        </p:nvSpPr>
        <p:spPr>
          <a:xfrm>
            <a:off x="6238875" y="1085851"/>
            <a:ext cx="4701147" cy="403357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8" name="Picture 2"/>
          <p:cNvPicPr>
            <a:picLocks/>
          </p:cNvPicPr>
          <p:nvPr/>
        </p:nvPicPr>
        <p:blipFill>
          <a:blip r:embed="rId3"/>
          <a:stretch>
            <a:fillRect/>
          </a:stretch>
        </p:blipFill>
        <p:spPr>
          <a:xfrm>
            <a:off x="5711152" y="0"/>
            <a:ext cx="5756591" cy="6000750"/>
          </a:xfrm>
          <a:prstGeom prst="rect">
            <a:avLst/>
          </a:prstGeom>
        </p:spPr>
      </p:pic>
      <p:pic>
        <p:nvPicPr>
          <p:cNvPr id="2097169" name="Picture 3"/>
          <p:cNvPicPr>
            <a:picLocks noChangeAspect="1"/>
          </p:cNvPicPr>
          <p:nvPr/>
        </p:nvPicPr>
        <p:blipFill>
          <a:blip r:embed="rId4"/>
          <a:stretch>
            <a:fillRect/>
          </a:stretch>
        </p:blipFill>
        <p:spPr>
          <a:xfrm>
            <a:off x="1431796" y="1465290"/>
            <a:ext cx="3214545" cy="384514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D28B36-BB25-9C50-BAF0-A89A437A90BD}"/>
              </a:ext>
            </a:extLst>
          </p:cNvPr>
          <p:cNvSpPr/>
          <p:nvPr/>
        </p:nvSpPr>
        <p:spPr>
          <a:xfrm>
            <a:off x="5981700" y="2190749"/>
            <a:ext cx="2752725" cy="27717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048635" name="Title 1048630"/>
          <p:cNvSpPr>
            <a:spLocks noGrp="1"/>
          </p:cNvSpPr>
          <p:nvPr>
            <p:ph type="title"/>
          </p:nvPr>
        </p:nvSpPr>
        <p:spPr>
          <a:xfrm>
            <a:off x="1798965" y="346324"/>
            <a:ext cx="4702673" cy="631576"/>
          </a:xfrm>
        </p:spPr>
        <p:style>
          <a:lnRef idx="3">
            <a:schemeClr val="lt1"/>
          </a:lnRef>
          <a:fillRef idx="1">
            <a:schemeClr val="dk1"/>
          </a:fillRef>
          <a:effectRef idx="1">
            <a:schemeClr val="dk1"/>
          </a:effectRef>
          <a:fontRef idx="minor">
            <a:schemeClr val="lt1"/>
          </a:fontRef>
        </p:style>
        <p:txBody>
          <a:bodyPr>
            <a:normAutofit fontScale="97500"/>
          </a:bodyPr>
          <a:lstStyle/>
          <a:p>
            <a:r>
              <a:rPr lang="en-GB" sz="4000" b="1">
                <a:solidFill>
                  <a:srgbClr val="FFFF00"/>
                </a:solidFill>
              </a:rPr>
              <a:t>Columnar Epithelium</a:t>
            </a:r>
          </a:p>
        </p:txBody>
      </p:sp>
      <p:pic>
        <p:nvPicPr>
          <p:cNvPr id="2097172" name="Picture 2097179"/>
          <p:cNvPicPr>
            <a:picLocks/>
          </p:cNvPicPr>
          <p:nvPr/>
        </p:nvPicPr>
        <p:blipFill>
          <a:blip r:embed="rId3">
            <a:extLst>
              <a:ext uri="{BEBA8EAE-BF5A-486C-A8C5-ECC9F3942E4B}">
                <a14:imgProps xmlns:a14="http://schemas.microsoft.com/office/drawing/2010/main">
                  <a14:imgLayer r:embed="rId4">
                    <a14:imgEffect>
                      <a14:colorTemperature colorTemp="5783"/>
                    </a14:imgEffect>
                  </a14:imgLayer>
                </a14:imgProps>
              </a:ext>
            </a:extLst>
          </a:blip>
          <a:stretch>
            <a:fillRect/>
          </a:stretch>
        </p:blipFill>
        <p:spPr>
          <a:xfrm>
            <a:off x="3845882" y="2073285"/>
            <a:ext cx="4702673" cy="300670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6" name="Title 1048631"/>
          <p:cNvSpPr>
            <a:spLocks noGrp="1"/>
          </p:cNvSpPr>
          <p:nvPr>
            <p:ph type="title"/>
          </p:nvPr>
        </p:nvSpPr>
        <p:spPr>
          <a:xfrm>
            <a:off x="3294395" y="367842"/>
            <a:ext cx="4318352" cy="758442"/>
          </a:xfrm>
        </p:spPr>
        <p:style>
          <a:lnRef idx="3">
            <a:schemeClr val="lt1"/>
          </a:lnRef>
          <a:fillRef idx="1">
            <a:schemeClr val="dk1"/>
          </a:fillRef>
          <a:effectRef idx="1">
            <a:schemeClr val="dk1"/>
          </a:effectRef>
          <a:fontRef idx="minor">
            <a:schemeClr val="lt1"/>
          </a:fontRef>
        </p:style>
        <p:txBody>
          <a:bodyPr/>
          <a:lstStyle/>
          <a:p>
            <a:r>
              <a:rPr lang="en-US" sz="4000" b="1" dirty="0">
                <a:solidFill>
                  <a:srgbClr val="FFFF00"/>
                </a:solidFill>
              </a:rPr>
              <a:t>Ciliated Epithelium</a:t>
            </a:r>
            <a:endParaRPr lang="en-GB" sz="4000" b="1" dirty="0">
              <a:solidFill>
                <a:srgbClr val="FFFF00"/>
              </a:solidFill>
            </a:endParaRPr>
          </a:p>
        </p:txBody>
      </p:sp>
      <p:sp>
        <p:nvSpPr>
          <p:cNvPr id="1048637" name="Rectangle 2"/>
          <p:cNvSpPr/>
          <p:nvPr/>
        </p:nvSpPr>
        <p:spPr>
          <a:xfrm>
            <a:off x="2888307" y="2397241"/>
            <a:ext cx="5263036" cy="37136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5" name="Picture 2097183"/>
          <p:cNvPicPr>
            <a:picLocks/>
          </p:cNvPicPr>
          <p:nvPr/>
        </p:nvPicPr>
        <p:blipFill>
          <a:blip r:embed="rId3"/>
          <a:stretch>
            <a:fillRect/>
          </a:stretch>
        </p:blipFill>
        <p:spPr>
          <a:xfrm>
            <a:off x="3294395" y="2641848"/>
            <a:ext cx="4450860" cy="322448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8" name="Rectangle 1"/>
          <p:cNvSpPr/>
          <p:nvPr/>
        </p:nvSpPr>
        <p:spPr>
          <a:xfrm>
            <a:off x="3769956" y="1298946"/>
            <a:ext cx="5455144" cy="410770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7" name="Picture 2097185"/>
          <p:cNvPicPr>
            <a:picLocks/>
          </p:cNvPicPr>
          <p:nvPr/>
        </p:nvPicPr>
        <p:blipFill>
          <a:blip r:embed="rId3"/>
          <a:stretch>
            <a:fillRect/>
          </a:stretch>
        </p:blipFill>
        <p:spPr>
          <a:xfrm>
            <a:off x="4082753" y="1579207"/>
            <a:ext cx="4829550" cy="369958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79" name="Picture 1"/>
          <p:cNvPicPr>
            <a:picLocks noChangeAspect="1"/>
          </p:cNvPicPr>
          <p:nvPr/>
        </p:nvPicPr>
        <p:blipFill>
          <a:blip r:embed="rId3"/>
          <a:stretch>
            <a:fillRect/>
          </a:stretch>
        </p:blipFill>
        <p:spPr>
          <a:xfrm>
            <a:off x="2707832" y="846564"/>
            <a:ext cx="6905872" cy="502970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9" name="Title 1048632"/>
          <p:cNvSpPr>
            <a:spLocks noGrp="1"/>
          </p:cNvSpPr>
          <p:nvPr>
            <p:ph type="title"/>
          </p:nvPr>
        </p:nvSpPr>
        <p:spPr>
          <a:xfrm>
            <a:off x="838200" y="365127"/>
            <a:ext cx="6198895" cy="885162"/>
          </a:xfrm>
        </p:spPr>
        <p:style>
          <a:lnRef idx="3">
            <a:schemeClr val="lt1"/>
          </a:lnRef>
          <a:fillRef idx="1">
            <a:schemeClr val="dk1"/>
          </a:fillRef>
          <a:effectRef idx="1">
            <a:schemeClr val="dk1"/>
          </a:effectRef>
          <a:fontRef idx="minor">
            <a:schemeClr val="lt1"/>
          </a:fontRef>
        </p:style>
        <p:txBody>
          <a:bodyPr/>
          <a:lstStyle/>
          <a:p>
            <a:r>
              <a:rPr lang="en-US" sz="4000" b="1">
                <a:solidFill>
                  <a:srgbClr val="FFFF00"/>
                </a:solidFill>
              </a:rPr>
              <a:t>Brush bordered epithelium</a:t>
            </a:r>
            <a:endParaRPr lang="en-GB" sz="4000" b="1">
              <a:solidFill>
                <a:srgbClr val="FFFF00"/>
              </a:solidFill>
            </a:endParaRPr>
          </a:p>
        </p:txBody>
      </p:sp>
      <p:pic>
        <p:nvPicPr>
          <p:cNvPr id="2097181" name="Picture 2097189"/>
          <p:cNvPicPr>
            <a:picLocks/>
          </p:cNvPicPr>
          <p:nvPr/>
        </p:nvPicPr>
        <p:blipFill rotWithShape="1">
          <a:blip r:embed="rId3"/>
          <a:srcRect r="39544"/>
          <a:stretch>
            <a:fillRect/>
          </a:stretch>
        </p:blipFill>
        <p:spPr>
          <a:xfrm>
            <a:off x="517181" y="2111973"/>
            <a:ext cx="3833484" cy="3972094"/>
          </a:xfrm>
          <a:prstGeom prst="rect">
            <a:avLst/>
          </a:prstGeom>
        </p:spPr>
      </p:pic>
      <p:pic>
        <p:nvPicPr>
          <p:cNvPr id="2097182" name="Picture 2"/>
          <p:cNvPicPr>
            <a:picLocks/>
          </p:cNvPicPr>
          <p:nvPr/>
        </p:nvPicPr>
        <p:blipFill>
          <a:blip r:embed="rId4"/>
          <a:srcRect/>
          <a:stretch>
            <a:fillRect/>
          </a:stretch>
        </p:blipFill>
        <p:spPr>
          <a:xfrm>
            <a:off x="6704050" y="2265249"/>
            <a:ext cx="3951249" cy="3665541"/>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40" name="Content Placeholder 1048633"/>
          <p:cNvSpPr>
            <a:spLocks noGrp="1"/>
          </p:cNvSpPr>
          <p:nvPr>
            <p:ph idx="1"/>
          </p:nvPr>
        </p:nvSpPr>
        <p:spPr>
          <a:xfrm>
            <a:off x="838200" y="1478381"/>
            <a:ext cx="10329915" cy="4698582"/>
          </a:xfrm>
        </p:spPr>
        <p:txBody>
          <a:bodyPr>
            <a:normAutofit/>
          </a:bodyPr>
          <a:lstStyle/>
          <a:p>
            <a:r>
              <a:rPr lang="en-GB" sz="3200" b="1">
                <a:solidFill>
                  <a:srgbClr val="CCFECC"/>
                </a:solidFill>
              </a:rPr>
              <a:t>Cells that have been modified to secrete</a:t>
            </a:r>
          </a:p>
        </p:txBody>
      </p:sp>
      <p:sp>
        <p:nvSpPr>
          <p:cNvPr id="1048641" name="Title 1048634"/>
          <p:cNvSpPr>
            <a:spLocks noGrp="1"/>
          </p:cNvSpPr>
          <p:nvPr>
            <p:ph type="title"/>
          </p:nvPr>
        </p:nvSpPr>
        <p:spPr>
          <a:xfrm>
            <a:off x="838201" y="365127"/>
            <a:ext cx="4800600" cy="625473"/>
          </a:xfrm>
        </p:spPr>
        <p:style>
          <a:lnRef idx="3">
            <a:schemeClr val="lt1"/>
          </a:lnRef>
          <a:fillRef idx="1">
            <a:schemeClr val="dk1"/>
          </a:fillRef>
          <a:effectRef idx="1">
            <a:schemeClr val="dk1"/>
          </a:effectRef>
          <a:fontRef idx="minor">
            <a:schemeClr val="lt1"/>
          </a:fontRef>
        </p:style>
        <p:txBody>
          <a:bodyPr>
            <a:normAutofit fontScale="90000"/>
          </a:bodyPr>
          <a:lstStyle/>
          <a:p>
            <a:r>
              <a:rPr lang="en-GB" b="1" dirty="0">
                <a:solidFill>
                  <a:srgbClr val="FFFF00"/>
                </a:solidFill>
              </a:rPr>
              <a:t>Glandular Epithelium</a:t>
            </a:r>
          </a:p>
        </p:txBody>
      </p:sp>
      <p:pic>
        <p:nvPicPr>
          <p:cNvPr id="2097185" name="Picture 2097193"/>
          <p:cNvPicPr>
            <a:picLocks/>
          </p:cNvPicPr>
          <p:nvPr/>
        </p:nvPicPr>
        <p:blipFill>
          <a:blip r:embed="rId3"/>
          <a:stretch>
            <a:fillRect/>
          </a:stretch>
        </p:blipFill>
        <p:spPr>
          <a:xfrm>
            <a:off x="4014650" y="2531202"/>
            <a:ext cx="4774623" cy="364576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42" name="Title 1048635"/>
          <p:cNvSpPr>
            <a:spLocks noGrp="1"/>
          </p:cNvSpPr>
          <p:nvPr>
            <p:ph type="title"/>
          </p:nvPr>
        </p:nvSpPr>
        <p:spPr>
          <a:xfrm>
            <a:off x="977901" y="480573"/>
            <a:ext cx="2806700" cy="649728"/>
          </a:xfr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a:normAutofit fontScale="90000"/>
          </a:bodyPr>
          <a:lstStyle/>
          <a:p>
            <a:r>
              <a:rPr lang="en-GB" b="1" dirty="0">
                <a:solidFill>
                  <a:srgbClr val="FFFF00"/>
                </a:solidFill>
              </a:rPr>
              <a:t>Unicellular</a:t>
            </a:r>
          </a:p>
        </p:txBody>
      </p:sp>
      <p:sp>
        <p:nvSpPr>
          <p:cNvPr id="1048643" name="Content Placeholder 1048636"/>
          <p:cNvSpPr>
            <a:spLocks noGrp="1"/>
          </p:cNvSpPr>
          <p:nvPr>
            <p:ph idx="1"/>
          </p:nvPr>
        </p:nvSpPr>
        <p:spPr>
          <a:xfrm>
            <a:off x="977901" y="1660525"/>
            <a:ext cx="10515600" cy="4351338"/>
          </a:xfrm>
        </p:spPr>
        <p:txBody>
          <a:bodyPr/>
          <a:lstStyle/>
          <a:p>
            <a:r>
              <a:rPr lang="en-GB" sz="3200" b="1">
                <a:solidFill>
                  <a:srgbClr val="CCFECC"/>
                </a:solidFill>
              </a:rPr>
              <a:t>They are single, isolated glandular cells</a:t>
            </a:r>
            <a:endParaRPr lang="en-GB" sz="3600" b="1">
              <a:solidFill>
                <a:srgbClr val="CCFECC"/>
              </a:solidFill>
            </a:endParaRPr>
          </a:p>
          <a:p>
            <a:r>
              <a:rPr lang="en-GB" sz="3200" b="1">
                <a:solidFill>
                  <a:srgbClr val="CCFECC"/>
                </a:solidFill>
              </a:rPr>
              <a:t>goblet cells in the alimentary canal.</a:t>
            </a:r>
            <a:endParaRPr lang="en-GB" b="1">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44" name="Title 1048637"/>
          <p:cNvSpPr>
            <a:spLocks noGrp="1"/>
          </p:cNvSpPr>
          <p:nvPr>
            <p:ph type="title"/>
          </p:nvPr>
        </p:nvSpPr>
        <p:spPr>
          <a:xfrm>
            <a:off x="952501" y="681037"/>
            <a:ext cx="3136899" cy="738571"/>
          </a:xfr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a:normAutofit fontScale="90000"/>
          </a:bodyPr>
          <a:lstStyle/>
          <a:p>
            <a:r>
              <a:rPr lang="en-US" sz="4800" b="1" dirty="0">
                <a:solidFill>
                  <a:srgbClr val="FFFF00"/>
                </a:solidFill>
              </a:rPr>
              <a:t>Multicellular</a:t>
            </a:r>
            <a:endParaRPr lang="en-GB" b="1" dirty="0">
              <a:solidFill>
                <a:srgbClr val="FFFF00"/>
              </a:solidFill>
            </a:endParaRPr>
          </a:p>
        </p:txBody>
      </p:sp>
      <p:sp>
        <p:nvSpPr>
          <p:cNvPr id="1048645" name="Content Placeholder 1048638"/>
          <p:cNvSpPr>
            <a:spLocks noGrp="1"/>
          </p:cNvSpPr>
          <p:nvPr>
            <p:ph idx="1"/>
          </p:nvPr>
        </p:nvSpPr>
        <p:spPr>
          <a:xfrm>
            <a:off x="952501" y="1825625"/>
            <a:ext cx="10515600" cy="4351338"/>
          </a:xfrm>
        </p:spPr>
        <p:txBody>
          <a:bodyPr/>
          <a:lstStyle/>
          <a:p>
            <a:r>
              <a:rPr lang="en-US" sz="3200" b="1" dirty="0">
                <a:solidFill>
                  <a:srgbClr val="CCFECC"/>
                </a:solidFill>
              </a:rPr>
              <a:t>They are a group of glandular cells,</a:t>
            </a:r>
            <a:endParaRPr lang="en-GB"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46" name="Title 1048639"/>
          <p:cNvSpPr>
            <a:spLocks noGrp="1"/>
          </p:cNvSpPr>
          <p:nvPr>
            <p:ph type="title"/>
          </p:nvPr>
        </p:nvSpPr>
        <p:spPr>
          <a:xfrm>
            <a:off x="749300" y="427037"/>
            <a:ext cx="3797300" cy="800276"/>
          </a:xfrm>
        </p:spPr>
        <p:txBody>
          <a:bodyPr/>
          <a:lstStyle/>
          <a:p>
            <a:r>
              <a:rPr lang="en-US" b="1" u="sng" dirty="0">
                <a:solidFill>
                  <a:srgbClr val="FFFF00"/>
                </a:solidFill>
              </a:rPr>
              <a:t>Exocrine glands</a:t>
            </a:r>
            <a:endParaRPr lang="en-GB" b="1" u="sng" dirty="0">
              <a:solidFill>
                <a:srgbClr val="FFFF00"/>
              </a:solidFill>
            </a:endParaRPr>
          </a:p>
        </p:txBody>
      </p:sp>
      <p:sp>
        <p:nvSpPr>
          <p:cNvPr id="1048647" name="Content Placeholder 1048640"/>
          <p:cNvSpPr>
            <a:spLocks noGrp="1"/>
          </p:cNvSpPr>
          <p:nvPr>
            <p:ph idx="1"/>
          </p:nvPr>
        </p:nvSpPr>
        <p:spPr>
          <a:xfrm>
            <a:off x="749300" y="1402350"/>
            <a:ext cx="10448186" cy="4774613"/>
          </a:xfrm>
        </p:spPr>
        <p:txBody>
          <a:bodyPr/>
          <a:lstStyle/>
          <a:p>
            <a:r>
              <a:rPr lang="en-US" sz="3200" b="1" dirty="0">
                <a:solidFill>
                  <a:srgbClr val="CCFECC"/>
                </a:solidFill>
              </a:rPr>
              <a:t>glands secrete substances through ducts or tubes</a:t>
            </a:r>
            <a:endParaRPr lang="en-GB" b="1" dirty="0">
              <a:solidFill>
                <a:srgbClr val="CCFECC"/>
              </a:solidFill>
            </a:endParaRPr>
          </a:p>
        </p:txBody>
      </p:sp>
      <p:pic>
        <p:nvPicPr>
          <p:cNvPr id="2097189" name="Picture 1"/>
          <p:cNvPicPr>
            <a:picLocks noChangeAspect="1"/>
          </p:cNvPicPr>
          <p:nvPr/>
        </p:nvPicPr>
        <p:blipFill>
          <a:blip r:embed="rId3"/>
          <a:stretch>
            <a:fillRect/>
          </a:stretch>
        </p:blipFill>
        <p:spPr>
          <a:xfrm>
            <a:off x="3857421" y="2129359"/>
            <a:ext cx="5381308" cy="4301604"/>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48" name="Title 1048641"/>
          <p:cNvSpPr>
            <a:spLocks noGrp="1"/>
          </p:cNvSpPr>
          <p:nvPr>
            <p:ph type="title"/>
          </p:nvPr>
        </p:nvSpPr>
        <p:spPr>
          <a:xfrm>
            <a:off x="1092736" y="447737"/>
            <a:ext cx="3985548" cy="709623"/>
          </a:xfrm>
        </p:spPr>
        <p:txBody>
          <a:bodyPr>
            <a:normAutofit fontScale="93182"/>
          </a:bodyPr>
          <a:lstStyle/>
          <a:p>
            <a:r>
              <a:rPr lang="en-US" b="1" u="sng" dirty="0">
                <a:solidFill>
                  <a:srgbClr val="FFFF00"/>
                </a:solidFill>
              </a:rPr>
              <a:t>Endocrine Gland</a:t>
            </a:r>
            <a:endParaRPr lang="en-GB" b="1" u="sng" dirty="0">
              <a:solidFill>
                <a:srgbClr val="FFFF00"/>
              </a:solidFill>
            </a:endParaRPr>
          </a:p>
        </p:txBody>
      </p:sp>
      <p:sp>
        <p:nvSpPr>
          <p:cNvPr id="1048649" name="Content Placeholder 1048642"/>
          <p:cNvSpPr>
            <a:spLocks noGrp="1"/>
          </p:cNvSpPr>
          <p:nvPr>
            <p:ph idx="1"/>
          </p:nvPr>
        </p:nvSpPr>
        <p:spPr>
          <a:xfrm>
            <a:off x="844564" y="1579418"/>
            <a:ext cx="6038385" cy="4351338"/>
          </a:xfrm>
        </p:spPr>
        <p:txBody>
          <a:bodyPr>
            <a:normAutofit lnSpcReduction="10000"/>
          </a:bodyPr>
          <a:lstStyle/>
          <a:p>
            <a:pPr algn="just">
              <a:lnSpc>
                <a:spcPct val="150000"/>
              </a:lnSpc>
            </a:pPr>
            <a:r>
              <a:rPr lang="en-US" sz="3200" b="1" dirty="0">
                <a:solidFill>
                  <a:srgbClr val="CCFECC"/>
                </a:solidFill>
              </a:rPr>
              <a:t>They are devoid of ducts (ductless glands)</a:t>
            </a:r>
            <a:endParaRPr lang="en-GB" sz="3600" b="1" dirty="0">
              <a:solidFill>
                <a:srgbClr val="CCFECC"/>
              </a:solidFill>
            </a:endParaRPr>
          </a:p>
          <a:p>
            <a:pPr algn="just">
              <a:lnSpc>
                <a:spcPct val="150000"/>
              </a:lnSpc>
            </a:pPr>
            <a:r>
              <a:rPr lang="en-US" sz="3200" b="1" dirty="0">
                <a:solidFill>
                  <a:srgbClr val="CCFECC"/>
                </a:solidFill>
              </a:rPr>
              <a:t>Their products are known as hormones, and they are directly secreted into the fluid that surrounds the gland. </a:t>
            </a:r>
            <a:endParaRPr lang="en-GB" b="1" dirty="0">
              <a:solidFill>
                <a:srgbClr val="CCFECC"/>
              </a:solidFill>
            </a:endParaRPr>
          </a:p>
        </p:txBody>
      </p:sp>
      <p:pic>
        <p:nvPicPr>
          <p:cNvPr id="2097191" name="Picture 1"/>
          <p:cNvPicPr>
            <a:picLocks noChangeAspect="1"/>
          </p:cNvPicPr>
          <p:nvPr/>
        </p:nvPicPr>
        <p:blipFill>
          <a:blip r:embed="rId3"/>
          <a:stretch>
            <a:fillRect/>
          </a:stretch>
        </p:blipFill>
        <p:spPr>
          <a:xfrm>
            <a:off x="7259167" y="802549"/>
            <a:ext cx="3057170" cy="5905077"/>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93" name="Picture 2097201"/>
          <p:cNvPicPr>
            <a:picLocks/>
          </p:cNvPicPr>
          <p:nvPr/>
        </p:nvPicPr>
        <p:blipFill>
          <a:blip r:embed="rId3"/>
          <a:stretch>
            <a:fillRect/>
          </a:stretch>
        </p:blipFill>
        <p:spPr>
          <a:xfrm>
            <a:off x="2953825" y="2356046"/>
            <a:ext cx="6009390" cy="3304043"/>
          </a:xfrm>
          <a:prstGeom prst="rect">
            <a:avLst/>
          </a:prstGeom>
        </p:spPr>
      </p:pic>
      <p:sp>
        <p:nvSpPr>
          <p:cNvPr id="1048650" name="Title 1048641"/>
          <p:cNvSpPr txBox="1"/>
          <p:nvPr/>
        </p:nvSpPr>
        <p:spPr>
          <a:xfrm>
            <a:off x="1295400" y="462945"/>
            <a:ext cx="4560004" cy="7349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u="sng" dirty="0" err="1">
                <a:solidFill>
                  <a:srgbClr val="FFFF00"/>
                </a:solidFill>
              </a:rPr>
              <a:t>Heterocrine</a:t>
            </a:r>
            <a:r>
              <a:rPr lang="en-US" b="1" u="sng" dirty="0">
                <a:solidFill>
                  <a:srgbClr val="FFFF00"/>
                </a:solidFill>
              </a:rPr>
              <a:t> gland</a:t>
            </a:r>
            <a:endParaRPr lang="en-GB" b="1" u="sng" dirty="0">
              <a:solidFill>
                <a:srgbClr val="FFFF00"/>
              </a:solidFill>
            </a:endParaRP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51" name="Title 1048643"/>
          <p:cNvSpPr>
            <a:spLocks noGrp="1"/>
          </p:cNvSpPr>
          <p:nvPr>
            <p:ph type="title"/>
          </p:nvPr>
        </p:nvSpPr>
        <p:spPr>
          <a:xfrm>
            <a:off x="990600" y="359158"/>
            <a:ext cx="5979884" cy="752474"/>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en-US" sz="5400" b="1" u="sng" dirty="0">
                <a:solidFill>
                  <a:srgbClr val="FFFF00"/>
                </a:solidFill>
              </a:rPr>
              <a:t>Compound Epithelium</a:t>
            </a:r>
            <a:endParaRPr lang="en-GB" sz="5400" b="1" u="sng" dirty="0">
              <a:solidFill>
                <a:srgbClr val="FFFF00"/>
              </a:solidFill>
            </a:endParaRPr>
          </a:p>
        </p:txBody>
      </p:sp>
      <p:pic>
        <p:nvPicPr>
          <p:cNvPr id="2097195" name="Picture 2097203"/>
          <p:cNvPicPr>
            <a:picLocks/>
          </p:cNvPicPr>
          <p:nvPr/>
        </p:nvPicPr>
        <p:blipFill>
          <a:blip r:embed="rId3"/>
          <a:stretch>
            <a:fillRect/>
          </a:stretch>
        </p:blipFill>
        <p:spPr>
          <a:xfrm>
            <a:off x="6818083" y="2906526"/>
            <a:ext cx="4797771" cy="4154675"/>
          </a:xfrm>
          <a:prstGeom prst="rect">
            <a:avLst/>
          </a:prstGeom>
        </p:spPr>
      </p:pic>
      <p:sp>
        <p:nvSpPr>
          <p:cNvPr id="1048652" name="Content Placeholder 1048644"/>
          <p:cNvSpPr>
            <a:spLocks noGrp="1"/>
          </p:cNvSpPr>
          <p:nvPr>
            <p:ph idx="1"/>
          </p:nvPr>
        </p:nvSpPr>
        <p:spPr>
          <a:xfrm>
            <a:off x="990600" y="1444625"/>
            <a:ext cx="10777654" cy="4907346"/>
          </a:xfrm>
        </p:spPr>
        <p:txBody>
          <a:bodyPr>
            <a:normAutofit/>
          </a:bodyPr>
          <a:lstStyle/>
          <a:p>
            <a:r>
              <a:rPr lang="en-US" sz="3600" b="1" dirty="0">
                <a:solidFill>
                  <a:srgbClr val="CCFECC"/>
                </a:solidFill>
              </a:rPr>
              <a:t>They are multi-layered</a:t>
            </a:r>
            <a:endParaRPr lang="en-GB" sz="3600" b="1" dirty="0">
              <a:solidFill>
                <a:srgbClr val="CCFECC"/>
              </a:solidFill>
            </a:endParaRPr>
          </a:p>
          <a:p>
            <a:r>
              <a:rPr lang="en-US" sz="3600" b="1" dirty="0">
                <a:solidFill>
                  <a:srgbClr val="CCFECC"/>
                </a:solidFill>
              </a:rPr>
              <a:t>limited role in secretion and absorption</a:t>
            </a:r>
            <a:endParaRPr lang="en-GB" sz="3600" b="1" dirty="0">
              <a:solidFill>
                <a:srgbClr val="CCFECC"/>
              </a:solidFill>
            </a:endParaRPr>
          </a:p>
          <a:p>
            <a:r>
              <a:rPr lang="en-US" sz="3600" b="1" dirty="0">
                <a:solidFill>
                  <a:srgbClr val="CCFECC"/>
                </a:solidFill>
              </a:rPr>
              <a:t>They primarily serve to protect against mechanical and chemical stresses</a:t>
            </a:r>
            <a:endParaRPr lang="en-GB" sz="3600"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53" name="Content Placeholder 1048645"/>
          <p:cNvSpPr>
            <a:spLocks noGrp="1"/>
          </p:cNvSpPr>
          <p:nvPr>
            <p:ph idx="1"/>
          </p:nvPr>
        </p:nvSpPr>
        <p:spPr>
          <a:xfrm rot="5744">
            <a:off x="1379110" y="582524"/>
            <a:ext cx="8210926" cy="5552391"/>
          </a:xfrm>
        </p:spPr>
        <p:txBody>
          <a:bodyPr/>
          <a:lstStyle/>
          <a:p>
            <a:r>
              <a:rPr lang="en-US" sz="3600" b="1" dirty="0">
                <a:solidFill>
                  <a:srgbClr val="CCFECC"/>
                </a:solidFill>
              </a:rPr>
              <a:t>D</a:t>
            </a:r>
            <a:r>
              <a:rPr lang="en-GB" sz="3600" b="1" dirty="0" err="1">
                <a:solidFill>
                  <a:srgbClr val="CCFECC"/>
                </a:solidFill>
              </a:rPr>
              <a:t>ry</a:t>
            </a:r>
            <a:r>
              <a:rPr lang="en-GB" sz="3600" b="1" dirty="0">
                <a:solidFill>
                  <a:srgbClr val="CCFECC"/>
                </a:solidFill>
              </a:rPr>
              <a:t> surface of the skin,</a:t>
            </a:r>
            <a:endParaRPr lang="en-US" sz="3600" b="1" dirty="0">
              <a:solidFill>
                <a:srgbClr val="CCFECC"/>
              </a:solidFill>
            </a:endParaRPr>
          </a:p>
          <a:p>
            <a:endParaRPr lang="en-US" sz="3600" b="1" dirty="0">
              <a:solidFill>
                <a:srgbClr val="CCFECC"/>
              </a:solidFill>
            </a:endParaRPr>
          </a:p>
          <a:p>
            <a:endParaRPr lang="en-US" sz="3600" b="1" dirty="0">
              <a:solidFill>
                <a:srgbClr val="CCFECC"/>
              </a:solidFill>
            </a:endParaRPr>
          </a:p>
          <a:p>
            <a:endParaRPr lang="en-GB" sz="4000" b="1" dirty="0">
              <a:solidFill>
                <a:srgbClr val="CCFECC"/>
              </a:solidFill>
            </a:endParaRPr>
          </a:p>
          <a:p>
            <a:pPr marL="0" indent="0">
              <a:buNone/>
            </a:pPr>
            <a:endParaRPr lang="en-GB" sz="4000" b="1" dirty="0">
              <a:solidFill>
                <a:srgbClr val="CCFECC"/>
              </a:solidFill>
            </a:endParaRPr>
          </a:p>
          <a:p>
            <a:r>
              <a:rPr lang="en-US" sz="3600" b="1" dirty="0">
                <a:solidFill>
                  <a:srgbClr val="CCFECC"/>
                </a:solidFill>
              </a:rPr>
              <a:t>T</a:t>
            </a:r>
            <a:r>
              <a:rPr lang="en-GB" sz="3600" b="1" dirty="0">
                <a:solidFill>
                  <a:srgbClr val="CCFECC"/>
                </a:solidFill>
              </a:rPr>
              <a:t>he moist surface of the buccal cavity</a:t>
            </a:r>
            <a:endParaRPr lang="en-GB" sz="4000" b="1" dirty="0">
              <a:solidFill>
                <a:srgbClr val="CCFECC"/>
              </a:solidFill>
            </a:endParaRPr>
          </a:p>
          <a:p>
            <a:endParaRPr lang="en-GB" sz="4000" b="1" dirty="0">
              <a:solidFill>
                <a:srgbClr val="CCFECC"/>
              </a:solidFill>
            </a:endParaRPr>
          </a:p>
          <a:p>
            <a:endParaRPr lang="en-GB" sz="4000" b="1" dirty="0">
              <a:solidFill>
                <a:srgbClr val="CCFECC"/>
              </a:solidFill>
            </a:endParaRPr>
          </a:p>
          <a:p>
            <a:endParaRPr lang="en-GB" sz="4400" b="1" dirty="0">
              <a:solidFill>
                <a:srgbClr val="CCFECC"/>
              </a:solidFill>
            </a:endParaRPr>
          </a:p>
        </p:txBody>
      </p:sp>
      <p:sp>
        <p:nvSpPr>
          <p:cNvPr id="1048654" name="Rectangle 2"/>
          <p:cNvSpPr/>
          <p:nvPr/>
        </p:nvSpPr>
        <p:spPr>
          <a:xfrm>
            <a:off x="2708633" y="4375908"/>
            <a:ext cx="3010590" cy="190642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97" name="Picture 2097205"/>
          <p:cNvPicPr>
            <a:picLocks/>
          </p:cNvPicPr>
          <p:nvPr/>
        </p:nvPicPr>
        <p:blipFill>
          <a:blip r:embed="rId3"/>
          <a:srcRect r="49867" b="46573"/>
          <a:stretch>
            <a:fillRect/>
          </a:stretch>
        </p:blipFill>
        <p:spPr>
          <a:xfrm>
            <a:off x="2969219" y="4212052"/>
            <a:ext cx="2880454" cy="2253538"/>
          </a:xfrm>
          <a:prstGeom prst="rect">
            <a:avLst/>
          </a:prstGeom>
        </p:spPr>
      </p:pic>
      <p:sp>
        <p:nvSpPr>
          <p:cNvPr id="1048655" name="Rectangle 1"/>
          <p:cNvSpPr/>
          <p:nvPr/>
        </p:nvSpPr>
        <p:spPr>
          <a:xfrm>
            <a:off x="2732208" y="1256990"/>
            <a:ext cx="2987015" cy="204613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98" name="Picture 2097206"/>
          <p:cNvPicPr>
            <a:picLocks/>
          </p:cNvPicPr>
          <p:nvPr/>
        </p:nvPicPr>
        <p:blipFill>
          <a:blip r:embed="rId3"/>
          <a:srcRect l="51835" b="41974"/>
          <a:stretch>
            <a:fillRect/>
          </a:stretch>
        </p:blipFill>
        <p:spPr>
          <a:xfrm>
            <a:off x="2831950" y="1256990"/>
            <a:ext cx="2787530" cy="217201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56" name="Content Placeholder 1048646"/>
          <p:cNvSpPr>
            <a:spLocks noGrp="1"/>
          </p:cNvSpPr>
          <p:nvPr>
            <p:ph idx="1"/>
          </p:nvPr>
        </p:nvSpPr>
        <p:spPr>
          <a:xfrm>
            <a:off x="1139048" y="720028"/>
            <a:ext cx="8614552" cy="4351338"/>
          </a:xfrm>
        </p:spPr>
        <p:txBody>
          <a:bodyPr/>
          <a:lstStyle/>
          <a:p>
            <a:pPr algn="just"/>
            <a:r>
              <a:rPr lang="en-US" sz="3600" b="1" dirty="0">
                <a:solidFill>
                  <a:srgbClr val="CCFECC"/>
                </a:solidFill>
              </a:rPr>
              <a:t>T</a:t>
            </a:r>
            <a:r>
              <a:rPr lang="en-GB" sz="3600" b="1" dirty="0">
                <a:solidFill>
                  <a:srgbClr val="CCFECC"/>
                </a:solidFill>
              </a:rPr>
              <a:t>he inner lining of salivary gland ducts</a:t>
            </a:r>
            <a:r>
              <a:rPr lang="en-US" sz="3600" b="1" dirty="0">
                <a:solidFill>
                  <a:srgbClr val="CCFECC"/>
                </a:solidFill>
              </a:rPr>
              <a:t> and</a:t>
            </a:r>
            <a:r>
              <a:rPr lang="en-GB" sz="3600" b="1" dirty="0">
                <a:solidFill>
                  <a:srgbClr val="CCFECC"/>
                </a:solidFill>
              </a:rPr>
              <a:t> </a:t>
            </a:r>
            <a:r>
              <a:rPr lang="en-US" sz="3600" b="1" dirty="0">
                <a:solidFill>
                  <a:srgbClr val="CCFECC"/>
                </a:solidFill>
              </a:rPr>
              <a:t>P</a:t>
            </a:r>
            <a:r>
              <a:rPr lang="en-GB" sz="3600" b="1" dirty="0" err="1">
                <a:solidFill>
                  <a:srgbClr val="CCFECC"/>
                </a:solidFill>
              </a:rPr>
              <a:t>ancreatic</a:t>
            </a:r>
            <a:r>
              <a:rPr lang="en-GB" sz="3600" b="1" dirty="0">
                <a:solidFill>
                  <a:srgbClr val="CCFECC"/>
                </a:solidFill>
              </a:rPr>
              <a:t> ducts</a:t>
            </a:r>
            <a:endParaRPr lang="en-GB" dirty="0"/>
          </a:p>
        </p:txBody>
      </p:sp>
      <p:sp>
        <p:nvSpPr>
          <p:cNvPr id="1048657" name="Rectangle 1"/>
          <p:cNvSpPr/>
          <p:nvPr/>
        </p:nvSpPr>
        <p:spPr>
          <a:xfrm>
            <a:off x="3815084" y="2219141"/>
            <a:ext cx="3502255" cy="241971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200" name="Picture 2097208"/>
          <p:cNvPicPr>
            <a:picLocks/>
          </p:cNvPicPr>
          <p:nvPr/>
        </p:nvPicPr>
        <p:blipFill>
          <a:blip r:embed="rId3"/>
          <a:srcRect l="54350" t="53181" r="-875" b="-629"/>
          <a:stretch>
            <a:fillRect/>
          </a:stretch>
        </p:blipFill>
        <p:spPr>
          <a:xfrm>
            <a:off x="3959661" y="1776100"/>
            <a:ext cx="3213099" cy="286275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58" name="Title 1048647"/>
          <p:cNvSpPr>
            <a:spLocks noGrp="1"/>
          </p:cNvSpPr>
          <p:nvPr>
            <p:ph type="title"/>
          </p:nvPr>
        </p:nvSpPr>
        <p:spPr>
          <a:xfrm>
            <a:off x="838199" y="365127"/>
            <a:ext cx="3943350" cy="75247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7727"/>
          </a:bodyPr>
          <a:lstStyle/>
          <a:p>
            <a:r>
              <a:rPr lang="en-US" b="1" dirty="0">
                <a:solidFill>
                  <a:srgbClr val="FFFF00"/>
                </a:solidFill>
              </a:rPr>
              <a:t>CELL JUNCTION</a:t>
            </a:r>
            <a:endParaRPr lang="en-GB" b="1" dirty="0">
              <a:solidFill>
                <a:srgbClr val="FFFF00"/>
              </a:solidFill>
            </a:endParaRPr>
          </a:p>
        </p:txBody>
      </p:sp>
      <p:sp>
        <p:nvSpPr>
          <p:cNvPr id="1048659" name="Content Placeholder 1048648"/>
          <p:cNvSpPr>
            <a:spLocks noGrp="1"/>
          </p:cNvSpPr>
          <p:nvPr>
            <p:ph idx="1"/>
          </p:nvPr>
        </p:nvSpPr>
        <p:spPr>
          <a:xfrm>
            <a:off x="686053" y="1711325"/>
            <a:ext cx="10819893" cy="2962275"/>
          </a:xfrm>
        </p:spPr>
        <p:txBody>
          <a:bodyPr>
            <a:normAutofit/>
          </a:bodyPr>
          <a:lstStyle/>
          <a:p>
            <a:pPr>
              <a:lnSpc>
                <a:spcPct val="150000"/>
              </a:lnSpc>
            </a:pPr>
            <a:r>
              <a:rPr lang="en-US" sz="3600" b="1" dirty="0">
                <a:solidFill>
                  <a:srgbClr val="CCFECC"/>
                </a:solidFill>
              </a:rPr>
              <a:t>They are </a:t>
            </a:r>
            <a:r>
              <a:rPr lang="en-US" sz="3600" b="1" dirty="0" err="1">
                <a:solidFill>
                  <a:srgbClr val="CCFECC"/>
                </a:solidFill>
              </a:rPr>
              <a:t>specialised</a:t>
            </a:r>
            <a:r>
              <a:rPr lang="en-US" sz="3600" b="1" dirty="0">
                <a:solidFill>
                  <a:srgbClr val="CCFECC"/>
                </a:solidFill>
              </a:rPr>
              <a:t> structures that connect individual cells structurally and functionally</a:t>
            </a:r>
            <a:endParaRPr lang="en-GB" sz="3600"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60" name="Title 1048649"/>
          <p:cNvSpPr>
            <a:spLocks noGrp="1"/>
          </p:cNvSpPr>
          <p:nvPr>
            <p:ph type="title"/>
          </p:nvPr>
        </p:nvSpPr>
        <p:spPr>
          <a:xfrm>
            <a:off x="838201" y="463639"/>
            <a:ext cx="3797300" cy="704761"/>
          </a:xfrm>
        </p:spPr>
        <p:style>
          <a:lnRef idx="1">
            <a:schemeClr val="dk1"/>
          </a:lnRef>
          <a:fillRef idx="3">
            <a:schemeClr val="dk1"/>
          </a:fillRef>
          <a:effectRef idx="2">
            <a:schemeClr val="dk1"/>
          </a:effectRef>
          <a:fontRef idx="minor">
            <a:schemeClr val="lt1"/>
          </a:fontRef>
        </p:style>
        <p:txBody>
          <a:bodyPr/>
          <a:lstStyle/>
          <a:p>
            <a:r>
              <a:rPr lang="en-GB" b="1" dirty="0">
                <a:solidFill>
                  <a:srgbClr val="FFFF00"/>
                </a:solidFill>
              </a:rPr>
              <a:t>Tight junctions</a:t>
            </a:r>
          </a:p>
        </p:txBody>
      </p:sp>
      <p:sp>
        <p:nvSpPr>
          <p:cNvPr id="1048661" name="Content Placeholder 1048650"/>
          <p:cNvSpPr>
            <a:spLocks noGrp="1"/>
          </p:cNvSpPr>
          <p:nvPr>
            <p:ph idx="1"/>
          </p:nvPr>
        </p:nvSpPr>
        <p:spPr>
          <a:xfrm>
            <a:off x="720323" y="1626360"/>
            <a:ext cx="10290577" cy="4250844"/>
          </a:xfrm>
        </p:spPr>
        <p:txBody>
          <a:bodyPr/>
          <a:lstStyle/>
          <a:p>
            <a:r>
              <a:rPr lang="en-US" sz="3200" b="1" dirty="0">
                <a:solidFill>
                  <a:srgbClr val="CCFECC"/>
                </a:solidFill>
              </a:rPr>
              <a:t>prevent substances from leaking across a tissue.</a:t>
            </a:r>
            <a:endParaRPr lang="en-GB" sz="3600" b="1" dirty="0">
              <a:solidFill>
                <a:srgbClr val="CCFECC"/>
              </a:solidFill>
            </a:endParaRPr>
          </a:p>
          <a:p>
            <a:endParaRPr lang="en-GB"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62" name="Title 1048651"/>
          <p:cNvSpPr>
            <a:spLocks noGrp="1"/>
          </p:cNvSpPr>
          <p:nvPr>
            <p:ph type="title"/>
          </p:nvPr>
        </p:nvSpPr>
        <p:spPr>
          <a:xfrm>
            <a:off x="838199" y="592137"/>
            <a:ext cx="4546600" cy="741363"/>
          </a:xfrm>
        </p:spPr>
        <p:style>
          <a:lnRef idx="1">
            <a:schemeClr val="dk1"/>
          </a:lnRef>
          <a:fillRef idx="3">
            <a:schemeClr val="dk1"/>
          </a:fillRef>
          <a:effectRef idx="2">
            <a:schemeClr val="dk1"/>
          </a:effectRef>
          <a:fontRef idx="minor">
            <a:schemeClr val="lt1"/>
          </a:fontRef>
        </p:style>
        <p:txBody>
          <a:bodyPr>
            <a:normAutofit fontScale="97727"/>
          </a:bodyPr>
          <a:lstStyle/>
          <a:p>
            <a:r>
              <a:rPr lang="en-US" b="1" dirty="0">
                <a:solidFill>
                  <a:srgbClr val="FFFF00"/>
                </a:solidFill>
              </a:rPr>
              <a:t>Adhering junctions</a:t>
            </a:r>
            <a:endParaRPr lang="en-GB" b="1" dirty="0">
              <a:solidFill>
                <a:srgbClr val="FFFF00"/>
              </a:solidFill>
            </a:endParaRPr>
          </a:p>
        </p:txBody>
      </p:sp>
      <p:sp>
        <p:nvSpPr>
          <p:cNvPr id="1048663" name="Content Placeholder 1048652"/>
          <p:cNvSpPr>
            <a:spLocks noGrp="1"/>
          </p:cNvSpPr>
          <p:nvPr>
            <p:ph idx="1"/>
          </p:nvPr>
        </p:nvSpPr>
        <p:spPr>
          <a:xfrm>
            <a:off x="820375" y="1609724"/>
            <a:ext cx="10862133" cy="4560983"/>
          </a:xfrm>
        </p:spPr>
        <p:txBody>
          <a:bodyPr>
            <a:normAutofit/>
          </a:bodyPr>
          <a:lstStyle/>
          <a:p>
            <a:r>
              <a:rPr lang="en-US" sz="3600" b="1" dirty="0">
                <a:solidFill>
                  <a:srgbClr val="CCFECC"/>
                </a:solidFill>
              </a:rPr>
              <a:t>connects </a:t>
            </a:r>
            <a:r>
              <a:rPr lang="en-US" sz="3600" b="1" dirty="0" err="1">
                <a:solidFill>
                  <a:srgbClr val="CCFECC"/>
                </a:solidFill>
              </a:rPr>
              <a:t>neighbouring</a:t>
            </a:r>
            <a:r>
              <a:rPr lang="en-US" sz="3600" b="1" dirty="0">
                <a:solidFill>
                  <a:srgbClr val="CCFECC"/>
                </a:solidFill>
              </a:rPr>
              <a:t> cells.</a:t>
            </a:r>
            <a:endParaRPr lang="en-GB" sz="3600" b="1" dirty="0">
              <a:solidFill>
                <a:srgbClr val="CCFECC"/>
              </a:solidFill>
            </a:endParaRPr>
          </a:p>
          <a:p>
            <a:endParaRPr lang="en-GB" sz="3600" b="1" dirty="0">
              <a:solidFill>
                <a:srgbClr val="CCFECC"/>
              </a:solidFill>
            </a:endParaRPr>
          </a:p>
          <a:p>
            <a:endParaRPr lang="en-GB" sz="3600" b="1" dirty="0">
              <a:solidFill>
                <a:srgbClr val="CCFECC"/>
              </a:solidFill>
            </a:endParaRPr>
          </a:p>
        </p:txBody>
      </p:sp>
      <p:pic>
        <p:nvPicPr>
          <p:cNvPr id="2097205" name="Picture 1"/>
          <p:cNvPicPr>
            <a:picLocks noChangeAspect="1"/>
          </p:cNvPicPr>
          <p:nvPr/>
        </p:nvPicPr>
        <p:blipFill>
          <a:blip r:embed="rId3"/>
          <a:stretch>
            <a:fillRect/>
          </a:stretch>
        </p:blipFill>
        <p:spPr>
          <a:xfrm>
            <a:off x="5867401" y="2216743"/>
            <a:ext cx="4140200" cy="377157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64" name="Title 1048653"/>
          <p:cNvSpPr>
            <a:spLocks noGrp="1"/>
          </p:cNvSpPr>
          <p:nvPr>
            <p:ph type="title"/>
          </p:nvPr>
        </p:nvSpPr>
        <p:spPr>
          <a:xfrm>
            <a:off x="707056" y="354911"/>
            <a:ext cx="3445844" cy="711890"/>
          </a:xfrm>
        </p:spPr>
        <p:style>
          <a:lnRef idx="1">
            <a:schemeClr val="dk1"/>
          </a:lnRef>
          <a:fillRef idx="3">
            <a:schemeClr val="dk1"/>
          </a:fillRef>
          <a:effectRef idx="2">
            <a:schemeClr val="dk1"/>
          </a:effectRef>
          <a:fontRef idx="minor">
            <a:schemeClr val="lt1"/>
          </a:fontRef>
        </p:style>
        <p:txBody>
          <a:bodyPr>
            <a:normAutofit fontScale="97727"/>
          </a:bodyPr>
          <a:lstStyle/>
          <a:p>
            <a:r>
              <a:rPr lang="en-US" b="1" dirty="0">
                <a:solidFill>
                  <a:srgbClr val="FFFF00"/>
                </a:solidFill>
              </a:rPr>
              <a:t>Gap Junctions</a:t>
            </a:r>
            <a:endParaRPr lang="en-GB" b="1" dirty="0">
              <a:solidFill>
                <a:srgbClr val="FFFF00"/>
              </a:solidFill>
            </a:endParaRPr>
          </a:p>
        </p:txBody>
      </p:sp>
      <p:sp>
        <p:nvSpPr>
          <p:cNvPr id="1048665" name="Content Placeholder 1048654"/>
          <p:cNvSpPr>
            <a:spLocks noGrp="1"/>
          </p:cNvSpPr>
          <p:nvPr>
            <p:ph idx="1"/>
          </p:nvPr>
        </p:nvSpPr>
        <p:spPr>
          <a:xfrm>
            <a:off x="610388" y="1253331"/>
            <a:ext cx="10505178" cy="4351338"/>
          </a:xfrm>
        </p:spPr>
        <p:txBody>
          <a:bodyPr/>
          <a:lstStyle/>
          <a:p>
            <a:pPr algn="just">
              <a:lnSpc>
                <a:spcPct val="100000"/>
              </a:lnSpc>
            </a:pPr>
            <a:r>
              <a:rPr lang="en-US" sz="3200" b="1" dirty="0">
                <a:solidFill>
                  <a:srgbClr val="CCFECC"/>
                </a:solidFill>
              </a:rPr>
              <a:t>They connect the cytoplasm of </a:t>
            </a:r>
            <a:r>
              <a:rPr lang="en-US" sz="3200" b="1" dirty="0" err="1">
                <a:solidFill>
                  <a:srgbClr val="CCFECC"/>
                </a:solidFill>
              </a:rPr>
              <a:t>neighbouring</a:t>
            </a:r>
            <a:r>
              <a:rPr lang="en-US" sz="3200" b="1" dirty="0">
                <a:solidFill>
                  <a:srgbClr val="CCFECC"/>
                </a:solidFill>
              </a:rPr>
              <a:t> cells, allowing for the rapid transfer of ions, small molecules, and large molecules</a:t>
            </a:r>
            <a:endParaRPr lang="en-GB" b="1" dirty="0">
              <a:solidFill>
                <a:srgbClr val="CCFECC"/>
              </a:solidFill>
            </a:endParaRPr>
          </a:p>
        </p:txBody>
      </p:sp>
      <p:pic>
        <p:nvPicPr>
          <p:cNvPr id="2097207" name="Picture 1"/>
          <p:cNvPicPr>
            <a:picLocks noChangeAspect="1"/>
          </p:cNvPicPr>
          <p:nvPr/>
        </p:nvPicPr>
        <p:blipFill>
          <a:blip r:embed="rId3"/>
          <a:stretch>
            <a:fillRect/>
          </a:stretch>
        </p:blipFill>
        <p:spPr>
          <a:xfrm>
            <a:off x="5075577" y="2416911"/>
            <a:ext cx="4271623" cy="3849269"/>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77" name="Title 1048655"/>
          <p:cNvSpPr>
            <a:spLocks noGrp="1"/>
          </p:cNvSpPr>
          <p:nvPr>
            <p:ph type="ctrTitle"/>
          </p:nvPr>
        </p:nvSpPr>
        <p:spPr>
          <a:xfrm>
            <a:off x="1511299" y="2374900"/>
            <a:ext cx="9588501" cy="1397000"/>
          </a:xfrm>
        </p:spPr>
        <p:style>
          <a:lnRef idx="0">
            <a:scrgbClr r="0" g="0" b="0"/>
          </a:lnRef>
          <a:fillRef idx="0">
            <a:scrgbClr r="0" g="0" b="0"/>
          </a:fillRef>
          <a:effectRef idx="0">
            <a:scrgbClr r="0" g="0" b="0"/>
          </a:effectRef>
          <a:fontRef idx="minor">
            <a:schemeClr val="lt1"/>
          </a:fontRef>
        </p:style>
        <p:txBody>
          <a:bodyPr>
            <a:normAutofit/>
          </a:bodyPr>
          <a:lstStyle/>
          <a:p>
            <a:pPr algn="l"/>
            <a:r>
              <a:rPr lang="en-US"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rPr>
              <a:t>CONNECTIVE TISSUE</a:t>
            </a:r>
            <a:endParaRPr lang="en-GB"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78" name="Content Placeholder 1048657"/>
          <p:cNvSpPr>
            <a:spLocks noGrp="1"/>
          </p:cNvSpPr>
          <p:nvPr>
            <p:ph idx="1"/>
          </p:nvPr>
        </p:nvSpPr>
        <p:spPr>
          <a:xfrm>
            <a:off x="922194" y="1107906"/>
            <a:ext cx="9936306" cy="4354409"/>
          </a:xfrm>
        </p:spPr>
        <p:txBody>
          <a:bodyPr/>
          <a:lstStyle/>
          <a:p>
            <a:pPr>
              <a:lnSpc>
                <a:spcPct val="150000"/>
              </a:lnSpc>
            </a:pPr>
            <a:r>
              <a:rPr lang="en-US" sz="3200" b="1" u="none" dirty="0">
                <a:solidFill>
                  <a:schemeClr val="bg1"/>
                </a:solidFill>
              </a:rPr>
              <a:t>linking and supporting of body tissues/organs.</a:t>
            </a:r>
            <a:endParaRPr lang="en-GB" sz="3600" b="1" u="none" dirty="0">
              <a:solidFill>
                <a:schemeClr val="bg1"/>
              </a:solidFill>
            </a:endParaRPr>
          </a:p>
          <a:p>
            <a:pPr algn="just">
              <a:lnSpc>
                <a:spcPct val="150000"/>
              </a:lnSpc>
            </a:pPr>
            <a:r>
              <a:rPr lang="en-US" sz="3200" b="1" u="none" dirty="0">
                <a:solidFill>
                  <a:schemeClr val="bg1"/>
                </a:solidFill>
              </a:rPr>
              <a:t>Cells in all connective tissues, except blood, secrete structural proteins called collagen or elastin</a:t>
            </a:r>
            <a:endParaRPr lang="en-GB" sz="3600" b="1" u="none" dirty="0">
              <a:solidFill>
                <a:schemeClr val="bg1"/>
              </a:solidFill>
            </a:endParaRPr>
          </a:p>
          <a:p>
            <a:pPr>
              <a:lnSpc>
                <a:spcPct val="150000"/>
              </a:lnSpc>
            </a:pPr>
            <a:r>
              <a:rPr lang="en-GB" sz="3200" b="1" u="none" dirty="0">
                <a:solidFill>
                  <a:schemeClr val="bg1"/>
                </a:solidFill>
              </a:rPr>
              <a:t>Cells in all connective tissues, except blood, secrete structural proteins called collagen or elastin</a:t>
            </a:r>
            <a:endParaRPr lang="en-GB" b="1" u="none" dirty="0">
              <a:solidFill>
                <a:schemeClr val="bg1"/>
              </a:solidFill>
            </a:endParaRPr>
          </a:p>
        </p:txBody>
      </p:sp>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79" name="Title 1048658"/>
          <p:cNvSpPr>
            <a:spLocks noGrp="1"/>
          </p:cNvSpPr>
          <p:nvPr>
            <p:ph type="title"/>
          </p:nvPr>
        </p:nvSpPr>
        <p:spPr>
          <a:xfrm>
            <a:off x="571501" y="434475"/>
            <a:ext cx="5321300" cy="657725"/>
          </a:xfr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ormAutofit fontScale="93182"/>
          </a:bodyPr>
          <a:lstStyle/>
          <a:p>
            <a:r>
              <a:rPr lang="en-US" b="1" dirty="0">
                <a:solidFill>
                  <a:srgbClr val="FFFF00"/>
                </a:solidFill>
              </a:rPr>
              <a:t>Loose connective tissue</a:t>
            </a:r>
            <a:endParaRPr lang="en-GB" b="1" dirty="0">
              <a:solidFill>
                <a:srgbClr val="FFFF00"/>
              </a:solidFill>
            </a:endParaRPr>
          </a:p>
        </p:txBody>
      </p:sp>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86" name="Title 1048660"/>
          <p:cNvSpPr>
            <a:spLocks noGrp="1"/>
          </p:cNvSpPr>
          <p:nvPr>
            <p:ph type="title"/>
          </p:nvPr>
        </p:nvSpPr>
        <p:spPr>
          <a:xfrm>
            <a:off x="974204" y="541312"/>
            <a:ext cx="2911996" cy="617744"/>
          </a:xfrm>
          <a:solidFill>
            <a:schemeClr val="accent2"/>
          </a:solidFill>
          <a:ln>
            <a:noFill/>
          </a:ln>
        </p:spPr>
        <p:style>
          <a:lnRef idx="0">
            <a:scrgbClr r="0" g="0" b="0"/>
          </a:lnRef>
          <a:fillRef idx="0">
            <a:scrgbClr r="0" g="0" b="0"/>
          </a:fillRef>
          <a:effectRef idx="0">
            <a:scrgbClr r="0" g="0" b="0"/>
          </a:effectRef>
          <a:fontRef idx="minor">
            <a:schemeClr val="lt1"/>
          </a:fontRef>
        </p:style>
        <p:txBody>
          <a:bodyPr/>
          <a:lstStyle/>
          <a:p>
            <a:r>
              <a:rPr lang="en-US" sz="3600" b="1" dirty="0">
                <a:solidFill>
                  <a:srgbClr val="00FFFF"/>
                </a:solidFill>
              </a:rPr>
              <a:t>Areolar Tissue</a:t>
            </a:r>
            <a:endParaRPr lang="en-GB" b="1" dirty="0">
              <a:solidFill>
                <a:srgbClr val="00FFFF"/>
              </a:solidFill>
            </a:endParaRPr>
          </a:p>
        </p:txBody>
      </p:sp>
      <p:sp>
        <p:nvSpPr>
          <p:cNvPr id="1048687" name="Text Placeholder 1048661"/>
          <p:cNvSpPr>
            <a:spLocks noGrp="1"/>
          </p:cNvSpPr>
          <p:nvPr>
            <p:ph type="body" sz="half" idx="2"/>
          </p:nvPr>
        </p:nvSpPr>
        <p:spPr>
          <a:xfrm>
            <a:off x="974204" y="1411217"/>
            <a:ext cx="7763985" cy="4035566"/>
          </a:xfrm>
        </p:spPr>
        <p:txBody>
          <a:bodyPr>
            <a:normAutofit/>
          </a:bodyPr>
          <a:lstStyle/>
          <a:p>
            <a:r>
              <a:rPr lang="en-US" sz="3600" b="1" dirty="0">
                <a:solidFill>
                  <a:srgbClr val="CCFECC"/>
                </a:solidFill>
              </a:rPr>
              <a:t>support framework for epithelium.</a:t>
            </a:r>
            <a:endParaRPr lang="en-GB" sz="3600" b="1" dirty="0">
              <a:solidFill>
                <a:srgbClr val="CCFECC"/>
              </a:solidFill>
            </a:endParaRPr>
          </a:p>
        </p:txBody>
      </p:sp>
      <p:pic>
        <p:nvPicPr>
          <p:cNvPr id="2097221" name="Picture 2097223"/>
          <p:cNvPicPr>
            <a:picLocks/>
          </p:cNvPicPr>
          <p:nvPr/>
        </p:nvPicPr>
        <p:blipFill>
          <a:blip r:embed="rId3"/>
          <a:srcRect l="16255" t="17274" r="5388" b="21168"/>
          <a:stretch>
            <a:fillRect/>
          </a:stretch>
        </p:blipFill>
        <p:spPr>
          <a:xfrm rot="21599068">
            <a:off x="3590518" y="2290939"/>
            <a:ext cx="4210362" cy="325283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88" name="Title 1048662"/>
          <p:cNvSpPr>
            <a:spLocks noGrp="1"/>
          </p:cNvSpPr>
          <p:nvPr>
            <p:ph type="title"/>
          </p:nvPr>
        </p:nvSpPr>
        <p:spPr>
          <a:xfrm>
            <a:off x="1139194" y="705731"/>
            <a:ext cx="3166106" cy="566562"/>
          </a:xfrm>
          <a:solidFill>
            <a:schemeClr val="accent2"/>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4000" b="1" dirty="0">
                <a:solidFill>
                  <a:srgbClr val="00FFFF"/>
                </a:solidFill>
              </a:rPr>
              <a:t>Adipose Tissue</a:t>
            </a:r>
            <a:endParaRPr lang="en-GB" b="1" dirty="0">
              <a:solidFill>
                <a:srgbClr val="00FFFF"/>
              </a:solidFill>
            </a:endParaRPr>
          </a:p>
        </p:txBody>
      </p:sp>
      <p:sp>
        <p:nvSpPr>
          <p:cNvPr id="1048689" name="Text Placeholder 1048663"/>
          <p:cNvSpPr>
            <a:spLocks noGrp="1"/>
          </p:cNvSpPr>
          <p:nvPr>
            <p:ph type="body" sz="half" idx="2"/>
          </p:nvPr>
        </p:nvSpPr>
        <p:spPr>
          <a:xfrm>
            <a:off x="1139194" y="1542045"/>
            <a:ext cx="10061811" cy="3773910"/>
          </a:xfrm>
        </p:spPr>
        <p:txBody>
          <a:bodyPr/>
          <a:lstStyle/>
          <a:p>
            <a:r>
              <a:rPr lang="en-US" sz="3200" b="1" dirty="0">
                <a:solidFill>
                  <a:srgbClr val="CCFECC"/>
                </a:solidFill>
              </a:rPr>
              <a:t>Designed to store fat</a:t>
            </a:r>
            <a:endParaRPr lang="en-GB" b="1" dirty="0">
              <a:solidFill>
                <a:srgbClr val="CCFECC"/>
              </a:solidFill>
            </a:endParaRPr>
          </a:p>
        </p:txBody>
      </p:sp>
      <p:pic>
        <p:nvPicPr>
          <p:cNvPr id="2097223" name="Picture 2097225"/>
          <p:cNvPicPr>
            <a:picLocks/>
          </p:cNvPicPr>
          <p:nvPr/>
        </p:nvPicPr>
        <p:blipFill>
          <a:blip r:embed="rId3"/>
          <a:srcRect l="15190" r="46185" b="10230"/>
          <a:stretch>
            <a:fillRect/>
          </a:stretch>
        </p:blipFill>
        <p:spPr>
          <a:xfrm>
            <a:off x="4305300" y="1542045"/>
            <a:ext cx="3522772" cy="4303923"/>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0" name="Title 1048664"/>
          <p:cNvSpPr>
            <a:spLocks noGrp="1"/>
          </p:cNvSpPr>
          <p:nvPr>
            <p:ph type="title"/>
          </p:nvPr>
        </p:nvSpPr>
        <p:spPr>
          <a:xfrm>
            <a:off x="711200" y="696641"/>
            <a:ext cx="5384800" cy="560659"/>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GB" b="1" dirty="0">
                <a:solidFill>
                  <a:srgbClr val="FFFF00"/>
                </a:solidFill>
              </a:rPr>
              <a:t>Dense Connective Tissue</a:t>
            </a:r>
          </a:p>
        </p:txBody>
      </p:sp>
      <p:sp>
        <p:nvSpPr>
          <p:cNvPr id="1048691" name="Content Placeholder 1048665"/>
          <p:cNvSpPr>
            <a:spLocks noGrp="1"/>
          </p:cNvSpPr>
          <p:nvPr>
            <p:ph idx="1"/>
          </p:nvPr>
        </p:nvSpPr>
        <p:spPr>
          <a:xfrm>
            <a:off x="711200" y="1600602"/>
            <a:ext cx="10743862" cy="4662357"/>
          </a:xfrm>
        </p:spPr>
        <p:txBody>
          <a:bodyPr/>
          <a:lstStyle/>
          <a:p>
            <a:pPr algn="just">
              <a:lnSpc>
                <a:spcPct val="150000"/>
              </a:lnSpc>
            </a:pPr>
            <a:r>
              <a:rPr lang="en-US" sz="3200" b="1" dirty="0">
                <a:solidFill>
                  <a:srgbClr val="CCFECC"/>
                </a:solidFill>
              </a:rPr>
              <a:t>Cells, </a:t>
            </a:r>
            <a:r>
              <a:rPr lang="en-US" sz="3200" b="1" dirty="0" err="1">
                <a:solidFill>
                  <a:srgbClr val="CCFECC"/>
                </a:solidFill>
              </a:rPr>
              <a:t>fibres</a:t>
            </a:r>
            <a:r>
              <a:rPr lang="en-US" sz="3200" b="1" dirty="0">
                <a:solidFill>
                  <a:srgbClr val="CCFECC"/>
                </a:solidFill>
              </a:rPr>
              <a:t>, and fibroblasts are arranged in a compact manner with little matrix</a:t>
            </a:r>
            <a:endParaRPr lang="en-GB"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2" name="Title 1048666"/>
          <p:cNvSpPr>
            <a:spLocks noGrp="1"/>
          </p:cNvSpPr>
          <p:nvPr>
            <p:ph type="title"/>
          </p:nvPr>
        </p:nvSpPr>
        <p:spPr>
          <a:xfrm>
            <a:off x="835536" y="556077"/>
            <a:ext cx="4600064" cy="599623"/>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b="1" dirty="0">
                <a:solidFill>
                  <a:srgbClr val="00FFFF"/>
                </a:solidFill>
              </a:rPr>
              <a:t>Dense Regular connective</a:t>
            </a:r>
            <a:endParaRPr lang="en-GB" b="1" dirty="0">
              <a:solidFill>
                <a:srgbClr val="00FFFF"/>
              </a:solidFill>
            </a:endParaRPr>
          </a:p>
        </p:txBody>
      </p:sp>
      <p:pic>
        <p:nvPicPr>
          <p:cNvPr id="2097226" name="Picture 2097228"/>
          <p:cNvPicPr>
            <a:picLocks/>
          </p:cNvPicPr>
          <p:nvPr/>
        </p:nvPicPr>
        <p:blipFill>
          <a:blip r:embed="rId3"/>
          <a:stretch>
            <a:fillRect/>
          </a:stretch>
        </p:blipFill>
        <p:spPr>
          <a:xfrm>
            <a:off x="4296617" y="1960112"/>
            <a:ext cx="3598765" cy="327332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3" name="TextBox 1"/>
          <p:cNvSpPr txBox="1"/>
          <p:nvPr/>
        </p:nvSpPr>
        <p:spPr>
          <a:xfrm>
            <a:off x="1058070" y="614106"/>
            <a:ext cx="1735930"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l"/>
            <a:r>
              <a:rPr lang="en-US" sz="2800" dirty="0"/>
              <a:t>TENDONS</a:t>
            </a:r>
          </a:p>
        </p:txBody>
      </p:sp>
      <p:pic>
        <p:nvPicPr>
          <p:cNvPr id="2097228" name="Picture 3"/>
          <p:cNvPicPr>
            <a:picLocks noChangeAspect="1"/>
          </p:cNvPicPr>
          <p:nvPr/>
        </p:nvPicPr>
        <p:blipFill>
          <a:blip r:embed="rId3"/>
          <a:stretch>
            <a:fillRect/>
          </a:stretch>
        </p:blipFill>
        <p:spPr>
          <a:xfrm>
            <a:off x="3392674" y="1047029"/>
            <a:ext cx="6055577" cy="5195455"/>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4" name="TextBox 2"/>
          <p:cNvSpPr txBox="1"/>
          <p:nvPr/>
        </p:nvSpPr>
        <p:spPr>
          <a:xfrm>
            <a:off x="1121570" y="626807"/>
            <a:ext cx="2002630"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l"/>
            <a:r>
              <a:rPr lang="en-US" sz="2800" dirty="0"/>
              <a:t>LIGEMENTS</a:t>
            </a:r>
          </a:p>
        </p:txBody>
      </p:sp>
      <p:pic>
        <p:nvPicPr>
          <p:cNvPr id="2097230" name="Picture 3"/>
          <p:cNvPicPr>
            <a:picLocks noChangeAspect="1"/>
          </p:cNvPicPr>
          <p:nvPr/>
        </p:nvPicPr>
        <p:blipFill>
          <a:blip r:embed="rId3"/>
          <a:stretch>
            <a:fillRect/>
          </a:stretch>
        </p:blipFill>
        <p:spPr>
          <a:xfrm>
            <a:off x="3708911" y="1471857"/>
            <a:ext cx="4966851" cy="4775818"/>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5" name="Title 1048667"/>
          <p:cNvSpPr>
            <a:spLocks noGrp="1"/>
          </p:cNvSpPr>
          <p:nvPr>
            <p:ph type="title"/>
          </p:nvPr>
        </p:nvSpPr>
        <p:spPr>
          <a:xfrm>
            <a:off x="698434" y="541819"/>
            <a:ext cx="6057966" cy="622300"/>
          </a:xfrm>
        </p:spPr>
        <p:style>
          <a:lnRef idx="1">
            <a:schemeClr val="accent2"/>
          </a:lnRef>
          <a:fillRef idx="2">
            <a:schemeClr val="accent2"/>
          </a:fillRef>
          <a:effectRef idx="1">
            <a:schemeClr val="accent2"/>
          </a:effectRef>
          <a:fontRef idx="minor">
            <a:schemeClr val="dk1"/>
          </a:fontRef>
        </p:style>
        <p:txBody>
          <a:bodyPr>
            <a:normAutofit/>
          </a:bodyPr>
          <a:lstStyle/>
          <a:p>
            <a:r>
              <a:rPr lang="en-US" b="1">
                <a:solidFill>
                  <a:srgbClr val="00FFFF"/>
                </a:solidFill>
              </a:rPr>
              <a:t>Dense irregular connective tissue</a:t>
            </a:r>
            <a:endParaRPr lang="en-GB" b="1">
              <a:solidFill>
                <a:srgbClr val="00FFFF"/>
              </a:solidFill>
            </a:endParaRPr>
          </a:p>
        </p:txBody>
      </p:sp>
      <p:pic>
        <p:nvPicPr>
          <p:cNvPr id="2097232" name="Picture 2097232"/>
          <p:cNvPicPr>
            <a:picLocks/>
          </p:cNvPicPr>
          <p:nvPr/>
        </p:nvPicPr>
        <p:blipFill>
          <a:blip r:embed="rId3"/>
          <a:stretch>
            <a:fillRect/>
          </a:stretch>
        </p:blipFill>
        <p:spPr>
          <a:xfrm>
            <a:off x="3993830" y="2013247"/>
            <a:ext cx="3801098" cy="354093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6" name="Title 1048669"/>
          <p:cNvSpPr>
            <a:spLocks noGrp="1"/>
          </p:cNvSpPr>
          <p:nvPr>
            <p:ph type="title"/>
          </p:nvPr>
        </p:nvSpPr>
        <p:spPr>
          <a:xfrm>
            <a:off x="698500" y="681037"/>
            <a:ext cx="6629400" cy="565023"/>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b="1" dirty="0" err="1">
                <a:solidFill>
                  <a:srgbClr val="FFFF00"/>
                </a:solidFill>
              </a:rPr>
              <a:t>Specialised</a:t>
            </a:r>
            <a:r>
              <a:rPr lang="en-US" b="1" dirty="0">
                <a:solidFill>
                  <a:srgbClr val="FFFF00"/>
                </a:solidFill>
              </a:rPr>
              <a:t> Connective Tissue </a:t>
            </a:r>
            <a:endParaRPr lang="en-GB" b="1" dirty="0">
              <a:solidFill>
                <a:srgbClr val="FFFF00"/>
              </a:solidFill>
            </a:endParaRPr>
          </a:p>
        </p:txBody>
      </p:sp>
      <p:sp>
        <p:nvSpPr>
          <p:cNvPr id="1048697" name="Content Placeholder 1048670"/>
          <p:cNvSpPr>
            <a:spLocks noGrp="1"/>
          </p:cNvSpPr>
          <p:nvPr>
            <p:ph idx="1"/>
          </p:nvPr>
        </p:nvSpPr>
        <p:spPr>
          <a:xfrm>
            <a:off x="698500" y="1508125"/>
            <a:ext cx="9918700" cy="4351338"/>
          </a:xfrm>
        </p:spPr>
        <p:txBody>
          <a:bodyPr/>
          <a:lstStyle/>
          <a:p>
            <a:pPr algn="just"/>
            <a:r>
              <a:rPr lang="en-US" sz="3200" dirty="0">
                <a:solidFill>
                  <a:srgbClr val="CCFECC"/>
                </a:solidFill>
              </a:rPr>
              <a:t>connective tissue that has been trained to perform a specific function.</a:t>
            </a:r>
            <a:endParaRPr lang="en-GB" dirty="0">
              <a:solidFill>
                <a:srgbClr val="CCFECC"/>
              </a:solidFill>
            </a:endParaRPr>
          </a:p>
          <a:p>
            <a:pPr algn="ctr"/>
            <a:endParaRPr lang="en-GB" dirty="0">
              <a:solidFill>
                <a:srgbClr val="CCFECC"/>
              </a:solidFill>
            </a:endParaRPr>
          </a:p>
          <a:p>
            <a:pPr algn="l"/>
            <a:r>
              <a:rPr lang="en-US" sz="3200" dirty="0">
                <a:solidFill>
                  <a:srgbClr val="CCFECC"/>
                </a:solidFill>
              </a:rPr>
              <a:t>CARTILAGE</a:t>
            </a:r>
            <a:endParaRPr lang="en-GB" dirty="0">
              <a:solidFill>
                <a:srgbClr val="CCFECC"/>
              </a:solidFill>
            </a:endParaRPr>
          </a:p>
          <a:p>
            <a:pPr algn="l"/>
            <a:r>
              <a:rPr lang="en-US" sz="3200" dirty="0">
                <a:solidFill>
                  <a:srgbClr val="CCFECC"/>
                </a:solidFill>
              </a:rPr>
              <a:t>BONE</a:t>
            </a:r>
            <a:endParaRPr lang="en-GB" dirty="0">
              <a:solidFill>
                <a:srgbClr val="CCFECC"/>
              </a:solidFill>
            </a:endParaRPr>
          </a:p>
          <a:p>
            <a:pPr algn="l"/>
            <a:r>
              <a:rPr lang="en-US" sz="3200" dirty="0">
                <a:solidFill>
                  <a:srgbClr val="CCFECC"/>
                </a:solidFill>
              </a:rPr>
              <a:t>BLOOD</a:t>
            </a:r>
            <a:endParaRPr lang="en-GB"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98" name="Title 1048671"/>
          <p:cNvSpPr>
            <a:spLocks noGrp="1"/>
          </p:cNvSpPr>
          <p:nvPr>
            <p:ph type="title"/>
          </p:nvPr>
        </p:nvSpPr>
        <p:spPr>
          <a:xfrm>
            <a:off x="1215561" y="520700"/>
            <a:ext cx="2010239" cy="622300"/>
          </a:xfrm>
        </p:spPr>
        <p:style>
          <a:lnRef idx="1">
            <a:schemeClr val="accent2"/>
          </a:lnRef>
          <a:fillRef idx="2">
            <a:schemeClr val="accent2"/>
          </a:fillRef>
          <a:effectRef idx="1">
            <a:schemeClr val="accent2"/>
          </a:effectRef>
          <a:fontRef idx="minor">
            <a:schemeClr val="dk1"/>
          </a:fontRef>
        </p:style>
        <p:txBody>
          <a:bodyPr>
            <a:normAutofit/>
          </a:bodyPr>
          <a:lstStyle/>
          <a:p>
            <a:r>
              <a:rPr lang="en-US" sz="3600" b="1">
                <a:solidFill>
                  <a:srgbClr val="00FFFF"/>
                </a:solidFill>
              </a:rPr>
              <a:t>Cartilage</a:t>
            </a:r>
            <a:endParaRPr lang="en-GB" b="1">
              <a:solidFill>
                <a:srgbClr val="00FFFF"/>
              </a:solidFill>
            </a:endParaRPr>
          </a:p>
        </p:txBody>
      </p:sp>
      <p:sp>
        <p:nvSpPr>
          <p:cNvPr id="1048699" name="Text Placeholder 1048672"/>
          <p:cNvSpPr>
            <a:spLocks noGrp="1"/>
          </p:cNvSpPr>
          <p:nvPr>
            <p:ph type="body" sz="half" idx="2"/>
          </p:nvPr>
        </p:nvSpPr>
        <p:spPr>
          <a:xfrm>
            <a:off x="1215561" y="1415074"/>
            <a:ext cx="8997379" cy="4844814"/>
          </a:xfrm>
        </p:spPr>
        <p:txBody>
          <a:bodyPr>
            <a:normAutofit/>
          </a:bodyPr>
          <a:lstStyle/>
          <a:p>
            <a:r>
              <a:rPr lang="en-US" sz="3200" b="1" dirty="0">
                <a:solidFill>
                  <a:srgbClr val="CCFECC"/>
                </a:solidFill>
              </a:rPr>
              <a:t>solid and pliable, and it can withstand compression.</a:t>
            </a:r>
            <a:endParaRPr lang="en-GB" sz="3200" b="1" dirty="0">
              <a:solidFill>
                <a:srgbClr val="CCFECC"/>
              </a:solidFill>
            </a:endParaRPr>
          </a:p>
        </p:txBody>
      </p:sp>
      <p:pic>
        <p:nvPicPr>
          <p:cNvPr id="2097235" name="Picture 2097235"/>
          <p:cNvPicPr>
            <a:picLocks/>
          </p:cNvPicPr>
          <p:nvPr/>
        </p:nvPicPr>
        <p:blipFill>
          <a:blip r:embed="rId3"/>
          <a:stretch>
            <a:fillRect/>
          </a:stretch>
        </p:blipFill>
        <p:spPr>
          <a:xfrm>
            <a:off x="3225800" y="2218193"/>
            <a:ext cx="6690163" cy="3776207"/>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00" name="Title 1048673"/>
          <p:cNvSpPr>
            <a:spLocks noGrp="1"/>
          </p:cNvSpPr>
          <p:nvPr>
            <p:ph type="title"/>
          </p:nvPr>
        </p:nvSpPr>
        <p:spPr>
          <a:xfrm>
            <a:off x="1079606" y="488800"/>
            <a:ext cx="1384194" cy="603601"/>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4000" b="1">
                <a:solidFill>
                  <a:srgbClr val="00FFFF"/>
                </a:solidFill>
              </a:rPr>
              <a:t>BONE</a:t>
            </a:r>
            <a:endParaRPr lang="en-GB" b="1">
              <a:solidFill>
                <a:srgbClr val="00FFFF"/>
              </a:solidFill>
            </a:endParaRPr>
          </a:p>
        </p:txBody>
      </p:sp>
      <p:sp>
        <p:nvSpPr>
          <p:cNvPr id="1048701" name="Text Placeholder 1048674"/>
          <p:cNvSpPr>
            <a:spLocks noGrp="1"/>
          </p:cNvSpPr>
          <p:nvPr>
            <p:ph type="body" sz="half" idx="2"/>
          </p:nvPr>
        </p:nvSpPr>
        <p:spPr>
          <a:xfrm>
            <a:off x="1079606" y="1368671"/>
            <a:ext cx="9488359" cy="5254589"/>
          </a:xfrm>
        </p:spPr>
        <p:txBody>
          <a:bodyPr>
            <a:normAutofit/>
          </a:bodyPr>
          <a:lstStyle/>
          <a:p>
            <a:r>
              <a:rPr lang="en-US" sz="3200" b="1" dirty="0">
                <a:solidFill>
                  <a:srgbClr val="CCFECC"/>
                </a:solidFill>
              </a:rPr>
              <a:t>Hard, and non-pliable</a:t>
            </a:r>
            <a:endParaRPr lang="en-GB" sz="3200"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39" name="Picture 2"/>
          <p:cNvPicPr>
            <a:picLocks/>
          </p:cNvPicPr>
          <p:nvPr/>
        </p:nvPicPr>
        <p:blipFill>
          <a:blip r:embed="rId3"/>
          <a:stretch>
            <a:fillRect/>
          </a:stretch>
        </p:blipFill>
        <p:spPr>
          <a:xfrm>
            <a:off x="6632410" y="1405729"/>
            <a:ext cx="4206238" cy="465985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41" name="Picture 1"/>
          <p:cNvPicPr>
            <a:picLocks noChangeAspect="1"/>
          </p:cNvPicPr>
          <p:nvPr/>
        </p:nvPicPr>
        <p:blipFill>
          <a:blip r:embed="rId3"/>
          <a:stretch>
            <a:fillRect/>
          </a:stretch>
        </p:blipFill>
        <p:spPr>
          <a:xfrm>
            <a:off x="6645924" y="1507235"/>
            <a:ext cx="4463055" cy="4291399"/>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02" name="Title 1048675"/>
          <p:cNvSpPr>
            <a:spLocks noGrp="1"/>
          </p:cNvSpPr>
          <p:nvPr>
            <p:ph type="title"/>
          </p:nvPr>
        </p:nvSpPr>
        <p:spPr>
          <a:xfrm>
            <a:off x="1183595" y="561193"/>
            <a:ext cx="1559605" cy="57445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solidFill>
                  <a:srgbClr val="00FFFF"/>
                </a:solidFill>
              </a:rPr>
              <a:t>BLOOD</a:t>
            </a:r>
            <a:endParaRPr lang="en-GB" b="1" dirty="0">
              <a:solidFill>
                <a:srgbClr val="00FFFF"/>
              </a:solidFill>
            </a:endParaRPr>
          </a:p>
        </p:txBody>
      </p:sp>
      <p:sp>
        <p:nvSpPr>
          <p:cNvPr id="1048703" name="Text Placeholder 1048676"/>
          <p:cNvSpPr>
            <a:spLocks noGrp="1"/>
          </p:cNvSpPr>
          <p:nvPr>
            <p:ph type="body" sz="half" idx="2"/>
          </p:nvPr>
        </p:nvSpPr>
        <p:spPr>
          <a:xfrm>
            <a:off x="1183595" y="1459326"/>
            <a:ext cx="5265217" cy="3939347"/>
          </a:xfrm>
        </p:spPr>
        <p:txBody>
          <a:bodyPr>
            <a:normAutofit/>
          </a:bodyPr>
          <a:lstStyle/>
          <a:p>
            <a:r>
              <a:rPr lang="en-US" sz="3200" b="1" dirty="0">
                <a:solidFill>
                  <a:srgbClr val="CCFECC"/>
                </a:solidFill>
              </a:rPr>
              <a:t>Fluid connective tissue</a:t>
            </a:r>
            <a:endParaRPr lang="en-GB" sz="3200" b="1" dirty="0">
              <a:solidFill>
                <a:srgbClr val="CCFECC"/>
              </a:solidFill>
            </a:endParaRPr>
          </a:p>
        </p:txBody>
      </p:sp>
      <p:pic>
        <p:nvPicPr>
          <p:cNvPr id="2097243" name="Picture 2097244"/>
          <p:cNvPicPr>
            <a:picLocks/>
          </p:cNvPicPr>
          <p:nvPr/>
        </p:nvPicPr>
        <p:blipFill>
          <a:blip r:embed="rId3"/>
          <a:stretch>
            <a:fillRect/>
          </a:stretch>
        </p:blipFill>
        <p:spPr>
          <a:xfrm>
            <a:off x="6973178" y="970549"/>
            <a:ext cx="3095427" cy="5108409"/>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48" name="Picture 1"/>
          <p:cNvPicPr>
            <a:picLocks noChangeAspect="1"/>
          </p:cNvPicPr>
          <p:nvPr/>
        </p:nvPicPr>
        <p:blipFill rotWithShape="1">
          <a:blip r:embed="rId3"/>
          <a:srcRect b="7408"/>
          <a:stretch>
            <a:fillRect/>
          </a:stretch>
        </p:blipFill>
        <p:spPr>
          <a:xfrm>
            <a:off x="0" y="1466860"/>
            <a:ext cx="12191980" cy="3419465"/>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1048713" name="Title 1048682"/>
          <p:cNvSpPr>
            <a:spLocks noGrp="1"/>
          </p:cNvSpPr>
          <p:nvPr>
            <p:ph type="title"/>
          </p:nvPr>
        </p:nvSpPr>
        <p:spPr>
          <a:xfrm>
            <a:off x="2463799" y="1587500"/>
            <a:ext cx="8928101" cy="1308100"/>
          </a:xfrm>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a:bodyPr>
          <a:lstStyle/>
          <a:p>
            <a:r>
              <a:rPr lang="en-US"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rPr>
              <a:t>MUSCULAR TISSUE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50" name="Picture 2097247"/>
          <p:cNvPicPr>
            <a:picLocks/>
          </p:cNvPicPr>
          <p:nvPr/>
        </p:nvPicPr>
        <p:blipFill>
          <a:blip r:embed="rId3"/>
          <a:stretch>
            <a:fillRect/>
          </a:stretch>
        </p:blipFill>
        <p:spPr>
          <a:xfrm>
            <a:off x="1951789" y="1026222"/>
            <a:ext cx="7892260" cy="421549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14" name="Content Placeholder 1048683"/>
          <p:cNvSpPr>
            <a:spLocks noGrp="1"/>
          </p:cNvSpPr>
          <p:nvPr>
            <p:ph idx="1"/>
          </p:nvPr>
        </p:nvSpPr>
        <p:spPr>
          <a:xfrm>
            <a:off x="1065830" y="772404"/>
            <a:ext cx="9623712" cy="4982447"/>
          </a:xfrm>
        </p:spPr>
        <p:txBody>
          <a:bodyPr/>
          <a:lstStyle/>
          <a:p>
            <a:pPr algn="just">
              <a:lnSpc>
                <a:spcPct val="150000"/>
              </a:lnSpc>
            </a:pPr>
            <a:r>
              <a:rPr lang="en-US" sz="3600" b="1" dirty="0">
                <a:solidFill>
                  <a:srgbClr val="CCFECC"/>
                </a:solidFill>
                <a:effectLst>
                  <a:outerShdw blurRad="38100" dist="38100" dir="2700000" algn="br" rotWithShape="0">
                    <a:srgbClr val="000000"/>
                  </a:outerShdw>
                </a:effectLst>
              </a:rPr>
              <a:t>Their action causes the body or parts of the body to move in order to adjust to changes in the environment and maintain the positions of the various body parts.</a:t>
            </a:r>
            <a:endParaRPr lang="en-GB" sz="4000" b="1" dirty="0">
              <a:solidFill>
                <a:srgbClr val="CCFECC"/>
              </a:solidFill>
              <a:effectLst>
                <a:outerShdw blurRad="38100" dist="38100" dir="2700000" algn="br" rotWithShape="0">
                  <a:srgbClr val="000000"/>
                </a:outerShdw>
              </a:effectLst>
            </a:endParaRPr>
          </a:p>
          <a:p>
            <a:pPr>
              <a:lnSpc>
                <a:spcPct val="150000"/>
              </a:lnSpc>
            </a:pPr>
            <a:endParaRPr lang="en-GB" b="1" dirty="0">
              <a:solidFill>
                <a:srgbClr val="CCFECC"/>
              </a:solidFill>
            </a:endParaRPr>
          </a:p>
        </p:txBody>
      </p:sp>
    </p:spTree>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53" name="Picture 2097250"/>
          <p:cNvPicPr>
            <a:picLocks/>
          </p:cNvPicPr>
          <p:nvPr/>
        </p:nvPicPr>
        <p:blipFill>
          <a:blip r:embed="rId3"/>
          <a:stretch>
            <a:fillRect/>
          </a:stretch>
        </p:blipFill>
        <p:spPr>
          <a:xfrm>
            <a:off x="3124128" y="784558"/>
            <a:ext cx="4622871" cy="5517176"/>
          </a:xfrm>
          <a:prstGeom prst="rect">
            <a:avLst/>
          </a:prstGeom>
        </p:spPr>
      </p:pic>
      <p:sp>
        <p:nvSpPr>
          <p:cNvPr id="1048715" name="Title 1048684"/>
          <p:cNvSpPr>
            <a:spLocks noGrp="1"/>
          </p:cNvSpPr>
          <p:nvPr>
            <p:ph type="title"/>
          </p:nvPr>
        </p:nvSpPr>
        <p:spPr>
          <a:xfrm>
            <a:off x="1503686" y="295289"/>
            <a:ext cx="4058914" cy="667069"/>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fontScale="90000"/>
          </a:bodyPr>
          <a:lstStyle/>
          <a:p>
            <a:r>
              <a:rPr lang="en-US" b="1">
                <a:solidFill>
                  <a:srgbClr val="FF99CC"/>
                </a:solidFill>
              </a:rPr>
              <a:t>TYPES OF MUSCLE</a:t>
            </a:r>
            <a:endParaRPr lang="en-GB" b="1">
              <a:solidFill>
                <a:srgbClr val="FF99CC"/>
              </a:solidFill>
            </a:endParaRPr>
          </a:p>
        </p:txBody>
      </p:sp>
    </p:spTree>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16" name="Title 1048685"/>
          <p:cNvSpPr>
            <a:spLocks noGrp="1"/>
          </p:cNvSpPr>
          <p:nvPr>
            <p:ph type="title"/>
          </p:nvPr>
        </p:nvSpPr>
        <p:spPr>
          <a:xfrm>
            <a:off x="747157" y="269834"/>
            <a:ext cx="2529443" cy="1289863"/>
          </a:xfrm>
        </p:spPr>
        <p:txBody>
          <a:bodyPr>
            <a:normAutofit/>
          </a:bodyPr>
          <a:lstStyle/>
          <a:p>
            <a:r>
              <a:rPr lang="en-US" sz="4000" b="1" dirty="0">
                <a:solidFill>
                  <a:srgbClr val="FF99CC"/>
                </a:solidFill>
                <a:latin typeface="ADLaM Display" panose="02010000000000000000" pitchFamily="2" charset="0"/>
                <a:ea typeface="ADLaM Display" panose="02010000000000000000" pitchFamily="2" charset="0"/>
                <a:cs typeface="ADLaM Display" panose="02010000000000000000" pitchFamily="2" charset="0"/>
              </a:rPr>
              <a:t>SKELETAL MUSCLE</a:t>
            </a:r>
            <a:endParaRPr lang="en-GB" sz="4000" b="1" dirty="0">
              <a:solidFill>
                <a:srgbClr val="FF99CC"/>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1048717" name="Content Placeholder 1048686"/>
          <p:cNvSpPr>
            <a:spLocks noGrp="1"/>
          </p:cNvSpPr>
          <p:nvPr>
            <p:ph idx="1"/>
          </p:nvPr>
        </p:nvSpPr>
        <p:spPr>
          <a:xfrm>
            <a:off x="3754096" y="1088700"/>
            <a:ext cx="6786904" cy="4270700"/>
          </a:xfrm>
        </p:spPr>
        <p:txBody>
          <a:bodyPr/>
          <a:lstStyle/>
          <a:p>
            <a:pPr algn="just"/>
            <a:r>
              <a:rPr lang="en-US" sz="4000" b="1" dirty="0">
                <a:solidFill>
                  <a:srgbClr val="FFFFCC"/>
                </a:solidFill>
              </a:rPr>
              <a:t>Striated and bundled together in a parallel pattern.</a:t>
            </a:r>
            <a:endParaRPr lang="en-GB" sz="4400" b="1" dirty="0">
              <a:solidFill>
                <a:srgbClr val="FFFFCC"/>
              </a:solidFill>
            </a:endParaRPr>
          </a:p>
          <a:p>
            <a:pPr algn="just"/>
            <a:r>
              <a:rPr lang="en-US" sz="4000" b="1" dirty="0">
                <a:solidFill>
                  <a:srgbClr val="FFFFCC"/>
                </a:solidFill>
              </a:rPr>
              <a:t>Voluntary muscles because they are under conscious control</a:t>
            </a:r>
            <a:endParaRPr lang="en-GB" sz="4400" b="1" dirty="0">
              <a:solidFill>
                <a:srgbClr val="FFFFCC"/>
              </a:solidFill>
            </a:endParaRPr>
          </a:p>
          <a:p>
            <a:pPr algn="just"/>
            <a:r>
              <a:rPr lang="en-US" sz="4000" b="1" dirty="0">
                <a:solidFill>
                  <a:srgbClr val="FFFFCC"/>
                </a:solidFill>
              </a:rPr>
              <a:t>M</a:t>
            </a:r>
            <a:r>
              <a:rPr lang="en-GB" sz="4000" b="1" dirty="0" err="1">
                <a:solidFill>
                  <a:srgbClr val="FFFFCC"/>
                </a:solidFill>
              </a:rPr>
              <a:t>ultiple</a:t>
            </a:r>
            <a:r>
              <a:rPr lang="en-GB" sz="4000" b="1" dirty="0">
                <a:solidFill>
                  <a:srgbClr val="FFFFCC"/>
                </a:solidFill>
              </a:rPr>
              <a:t> nuclei and are unbranched.</a:t>
            </a:r>
            <a:endParaRPr lang="en-GB" b="1" dirty="0">
              <a:solidFill>
                <a:srgbClr val="FFFFCC"/>
              </a:solidFill>
            </a:endParaRPr>
          </a:p>
        </p:txBody>
      </p:sp>
      <p:pic>
        <p:nvPicPr>
          <p:cNvPr id="2097255" name="Picture 2097252"/>
          <p:cNvPicPr>
            <a:picLocks/>
          </p:cNvPicPr>
          <p:nvPr/>
        </p:nvPicPr>
        <p:blipFill>
          <a:blip r:embed="rId3"/>
          <a:srcRect r="64715" b="7219"/>
          <a:stretch>
            <a:fillRect/>
          </a:stretch>
        </p:blipFill>
        <p:spPr>
          <a:xfrm>
            <a:off x="747157" y="1786842"/>
            <a:ext cx="2841227" cy="399129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18" name="Title 1048687"/>
          <p:cNvSpPr>
            <a:spLocks noGrp="1"/>
          </p:cNvSpPr>
          <p:nvPr>
            <p:ph type="title"/>
          </p:nvPr>
        </p:nvSpPr>
        <p:spPr>
          <a:xfrm>
            <a:off x="645847" y="596900"/>
            <a:ext cx="3608653" cy="1117601"/>
          </a:xfrm>
        </p:spPr>
        <p:txBody>
          <a:bodyPr>
            <a:noAutofit/>
          </a:bodyPr>
          <a:lstStyle/>
          <a:p>
            <a:r>
              <a:rPr lang="en-US" sz="3600" b="1" dirty="0">
                <a:solidFill>
                  <a:srgbClr val="FF99CC"/>
                </a:solidFill>
                <a:latin typeface="ADLaM Display" panose="02010000000000000000" pitchFamily="2" charset="0"/>
                <a:ea typeface="ADLaM Display" panose="02010000000000000000" pitchFamily="2" charset="0"/>
                <a:cs typeface="ADLaM Display" panose="02010000000000000000" pitchFamily="2" charset="0"/>
              </a:rPr>
              <a:t>SMOOTH/VISCERAL MUSCLE</a:t>
            </a:r>
            <a:endParaRPr lang="en-GB" sz="3600" b="1" dirty="0">
              <a:solidFill>
                <a:srgbClr val="FF99CC"/>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1048719" name="Content Placeholder 1048688"/>
          <p:cNvSpPr>
            <a:spLocks noGrp="1"/>
          </p:cNvSpPr>
          <p:nvPr>
            <p:ph idx="1"/>
          </p:nvPr>
        </p:nvSpPr>
        <p:spPr>
          <a:xfrm>
            <a:off x="4254500" y="1409109"/>
            <a:ext cx="6854486" cy="4672486"/>
          </a:xfrm>
        </p:spPr>
        <p:txBody>
          <a:bodyPr>
            <a:normAutofit/>
          </a:bodyPr>
          <a:lstStyle/>
          <a:p>
            <a:pPr algn="just"/>
            <a:r>
              <a:rPr lang="en-US" b="1" dirty="0">
                <a:solidFill>
                  <a:srgbClr val="FFFFCC"/>
                </a:solidFill>
              </a:rPr>
              <a:t>Tapered at both ends to form a spindle or fusiform shape.</a:t>
            </a:r>
            <a:endParaRPr lang="en-GB" b="1" dirty="0">
              <a:solidFill>
                <a:srgbClr val="FFFFCC"/>
              </a:solidFill>
            </a:endParaRPr>
          </a:p>
          <a:p>
            <a:pPr algn="just"/>
            <a:r>
              <a:rPr lang="en-US" b="1" dirty="0">
                <a:solidFill>
                  <a:srgbClr val="FFFFCC"/>
                </a:solidFill>
              </a:rPr>
              <a:t>Cell junctions hold them together, and they are encased in a connective tissue sheath.</a:t>
            </a:r>
            <a:endParaRPr lang="en-GB" b="1" dirty="0">
              <a:solidFill>
                <a:srgbClr val="FFFFCC"/>
              </a:solidFill>
            </a:endParaRPr>
          </a:p>
          <a:p>
            <a:pPr algn="just"/>
            <a:r>
              <a:rPr lang="en-US" b="1" dirty="0">
                <a:solidFill>
                  <a:srgbClr val="FFFFCC"/>
                </a:solidFill>
              </a:rPr>
              <a:t>Non striated</a:t>
            </a:r>
            <a:endParaRPr lang="en-GB" b="1" dirty="0">
              <a:solidFill>
                <a:srgbClr val="FFFFCC"/>
              </a:solidFill>
            </a:endParaRPr>
          </a:p>
          <a:p>
            <a:endParaRPr lang="en-GB" b="1" dirty="0">
              <a:solidFill>
                <a:srgbClr val="FFFFCC"/>
              </a:solidFill>
            </a:endParaRPr>
          </a:p>
          <a:p>
            <a:endParaRPr lang="en-GB" b="1" dirty="0">
              <a:solidFill>
                <a:srgbClr val="FFFFCC"/>
              </a:solidFill>
            </a:endParaRPr>
          </a:p>
          <a:p>
            <a:endParaRPr lang="en-GB" b="1" dirty="0">
              <a:solidFill>
                <a:srgbClr val="FFFFCC"/>
              </a:solidFill>
            </a:endParaRPr>
          </a:p>
        </p:txBody>
      </p:sp>
      <p:pic>
        <p:nvPicPr>
          <p:cNvPr id="2097257" name="Picture 2097254"/>
          <p:cNvPicPr>
            <a:picLocks/>
          </p:cNvPicPr>
          <p:nvPr/>
        </p:nvPicPr>
        <p:blipFill>
          <a:blip r:embed="rId3"/>
          <a:srcRect l="36186" r="34685" b="6150"/>
          <a:stretch>
            <a:fillRect/>
          </a:stretch>
        </p:blipFill>
        <p:spPr>
          <a:xfrm>
            <a:off x="961660" y="1909470"/>
            <a:ext cx="2216645" cy="4028351"/>
          </a:xfrm>
          <a:prstGeom prst="rect">
            <a:avLst/>
          </a:prstGeom>
        </p:spPr>
      </p:pic>
      <p:sp>
        <p:nvSpPr>
          <p:cNvPr id="1048720" name="Content Placeholder 1048689"/>
          <p:cNvSpPr txBox="1"/>
          <p:nvPr/>
        </p:nvSpPr>
        <p:spPr>
          <a:xfrm>
            <a:off x="4254500" y="4416981"/>
            <a:ext cx="6854486" cy="14530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just"/>
            <a:r>
              <a:rPr lang="en-US" b="1" dirty="0">
                <a:solidFill>
                  <a:srgbClr val="FFFFCC"/>
                </a:solidFill>
              </a:rPr>
              <a:t>In</a:t>
            </a:r>
            <a:r>
              <a:rPr lang="en-GB" b="1" dirty="0">
                <a:solidFill>
                  <a:srgbClr val="FFFFCC"/>
                </a:solidFill>
              </a:rPr>
              <a:t>voluntary muscles because their function is not controlled by the conscious mind.</a:t>
            </a:r>
          </a:p>
        </p:txBody>
      </p:sp>
    </p:spTree>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22" name="Title 1048589"/>
          <p:cNvSpPr>
            <a:spLocks noGrp="1"/>
          </p:cNvSpPr>
          <p:nvPr>
            <p:ph type="title"/>
          </p:nvPr>
        </p:nvSpPr>
        <p:spPr>
          <a:xfrm>
            <a:off x="997009" y="424042"/>
            <a:ext cx="2318180" cy="1270112"/>
          </a:xfrm>
        </p:spPr>
        <p:txBody>
          <a:bodyPr>
            <a:normAutofit/>
          </a:bodyPr>
          <a:lstStyle/>
          <a:p>
            <a:r>
              <a:rPr lang="en-US" sz="4000" b="1" dirty="0">
                <a:solidFill>
                  <a:srgbClr val="FF99CC"/>
                </a:solidFill>
              </a:rPr>
              <a:t>CARDIAC MUSCLE</a:t>
            </a:r>
            <a:endParaRPr lang="en-GB" sz="4000" b="1" dirty="0">
              <a:solidFill>
                <a:srgbClr val="FF99CC"/>
              </a:solidFill>
            </a:endParaRPr>
          </a:p>
        </p:txBody>
      </p:sp>
      <p:sp>
        <p:nvSpPr>
          <p:cNvPr id="1048723" name="Content Placeholder 1048590"/>
          <p:cNvSpPr>
            <a:spLocks noGrp="1"/>
          </p:cNvSpPr>
          <p:nvPr>
            <p:ph idx="1"/>
          </p:nvPr>
        </p:nvSpPr>
        <p:spPr>
          <a:xfrm>
            <a:off x="3596474" y="1294471"/>
            <a:ext cx="7223925" cy="3620429"/>
          </a:xfrm>
        </p:spPr>
        <p:txBody>
          <a:bodyPr/>
          <a:lstStyle/>
          <a:p>
            <a:pPr algn="just">
              <a:lnSpc>
                <a:spcPct val="150000"/>
              </a:lnSpc>
            </a:pPr>
            <a:r>
              <a:rPr lang="en-US" sz="3600" b="1" dirty="0">
                <a:solidFill>
                  <a:srgbClr val="FFFFCC"/>
                </a:solidFill>
              </a:rPr>
              <a:t>Cells can contract as a unit because of intercalated discs at some fusion points</a:t>
            </a:r>
            <a:endParaRPr lang="en-GB" sz="4000" b="1" dirty="0">
              <a:solidFill>
                <a:srgbClr val="FFFFCC"/>
              </a:solidFill>
            </a:endParaRPr>
          </a:p>
          <a:p>
            <a:pPr algn="just"/>
            <a:r>
              <a:rPr lang="en-US" sz="3600" b="1" dirty="0">
                <a:solidFill>
                  <a:srgbClr val="FFFFCC"/>
                </a:solidFill>
              </a:rPr>
              <a:t>They are branched and uninucleate.</a:t>
            </a:r>
            <a:endParaRPr lang="en-GB" b="1" dirty="0">
              <a:solidFill>
                <a:srgbClr val="FFFFCC"/>
              </a:solidFill>
            </a:endParaRPr>
          </a:p>
        </p:txBody>
      </p:sp>
      <p:pic>
        <p:nvPicPr>
          <p:cNvPr id="2097262" name="Picture 2097155"/>
          <p:cNvPicPr>
            <a:picLocks/>
          </p:cNvPicPr>
          <p:nvPr/>
        </p:nvPicPr>
        <p:blipFill>
          <a:blip r:embed="rId3"/>
          <a:srcRect l="68165" b="5348"/>
          <a:stretch>
            <a:fillRect/>
          </a:stretch>
        </p:blipFill>
        <p:spPr>
          <a:xfrm>
            <a:off x="997009" y="1902937"/>
            <a:ext cx="1894661" cy="3503208"/>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64" name="Picture 2097152"/>
          <p:cNvPicPr>
            <a:picLocks/>
          </p:cNvPicPr>
          <p:nvPr/>
        </p:nvPicPr>
        <p:blipFill>
          <a:blip r:embed="rId3"/>
          <a:srcRect l="67874" t="24934" r="13305" b="11766"/>
          <a:stretch>
            <a:fillRect/>
          </a:stretch>
        </p:blipFill>
        <p:spPr>
          <a:xfrm rot="21568970">
            <a:off x="1618373" y="897836"/>
            <a:ext cx="2217550" cy="470110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66" name="Picture 1"/>
          <p:cNvPicPr>
            <a:picLocks noChangeAspect="1"/>
          </p:cNvPicPr>
          <p:nvPr/>
        </p:nvPicPr>
        <p:blipFill>
          <a:blip r:embed="rId3"/>
          <a:stretch>
            <a:fillRect/>
          </a:stretch>
        </p:blipFill>
        <p:spPr>
          <a:xfrm>
            <a:off x="1018671" y="1283828"/>
            <a:ext cx="10154657" cy="429034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267" name="Picture 1"/>
          <p:cNvPicPr>
            <a:picLocks noChangeAspect="1"/>
          </p:cNvPicPr>
          <p:nvPr/>
        </p:nvPicPr>
        <p:blipFill rotWithShape="1">
          <a:blip r:embed="rId3"/>
          <a:srcRect t="1265" b="6143"/>
          <a:stretch>
            <a:fillRect/>
          </a:stretch>
        </p:blipFill>
        <p:spPr>
          <a:xfrm>
            <a:off x="0" y="1120676"/>
            <a:ext cx="10663999" cy="3190865"/>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1048728" name="Title 1048713"/>
          <p:cNvSpPr>
            <a:spLocks noGrp="1"/>
          </p:cNvSpPr>
          <p:nvPr>
            <p:ph type="ctrTitle"/>
          </p:nvPr>
        </p:nvSpPr>
        <p:spPr>
          <a:xfrm>
            <a:off x="838199" y="2222500"/>
            <a:ext cx="7021513" cy="1206500"/>
          </a:xfrm>
        </p:spPr>
        <p:style>
          <a:lnRef idx="0">
            <a:scrgbClr r="0" g="0" b="0"/>
          </a:lnRef>
          <a:fillRef idx="0">
            <a:scrgbClr r="0" g="0" b="0"/>
          </a:fillRef>
          <a:effectRef idx="0">
            <a:scrgbClr r="0" g="0" b="0"/>
          </a:effectRef>
          <a:fontRef idx="minor">
            <a:schemeClr val="lt1"/>
          </a:fontRef>
        </p:style>
        <p:txBody>
          <a:bodyPr>
            <a:normAutofit/>
          </a:bodyPr>
          <a:lstStyle/>
          <a:p>
            <a:pPr algn="l"/>
            <a:r>
              <a:rPr lang="en-US"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rPr>
              <a:t>NEURAL TISSUE</a:t>
            </a:r>
            <a:endParaRPr lang="en-GB" sz="72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29" name="Content Placeholder 1048716"/>
          <p:cNvSpPr>
            <a:spLocks noGrp="1"/>
          </p:cNvSpPr>
          <p:nvPr>
            <p:ph idx="1"/>
          </p:nvPr>
        </p:nvSpPr>
        <p:spPr>
          <a:xfrm>
            <a:off x="709341" y="1121518"/>
            <a:ext cx="9971359" cy="4123582"/>
          </a:xfrm>
        </p:spPr>
        <p:txBody>
          <a:bodyPr>
            <a:normAutofit/>
          </a:bodyPr>
          <a:lstStyle/>
          <a:p>
            <a:r>
              <a:rPr lang="en-US" sz="3200" b="1" u="none" dirty="0">
                <a:solidFill>
                  <a:srgbClr val="CCFFFF"/>
                </a:solidFill>
              </a:rPr>
              <a:t>Neural tissue is </a:t>
            </a:r>
            <a:r>
              <a:rPr lang="en-US" sz="3200" b="1" u="none" dirty="0" err="1">
                <a:solidFill>
                  <a:srgbClr val="CCFFFF"/>
                </a:solidFill>
              </a:rPr>
              <a:t>specialised</a:t>
            </a:r>
            <a:r>
              <a:rPr lang="en-US" sz="3200" b="1" u="none" dirty="0">
                <a:solidFill>
                  <a:srgbClr val="CCFFFF"/>
                </a:solidFill>
              </a:rPr>
              <a:t> for nerve impulse conduction</a:t>
            </a:r>
            <a:endParaRPr lang="en-GB" sz="3200" b="1" u="none" dirty="0">
              <a:solidFill>
                <a:srgbClr val="CCFFFF"/>
              </a:solidFill>
            </a:endParaRPr>
          </a:p>
          <a:p>
            <a:r>
              <a:rPr lang="en-US" sz="3200" b="1" u="none" dirty="0">
                <a:solidFill>
                  <a:srgbClr val="CCFFFF"/>
                </a:solidFill>
              </a:rPr>
              <a:t>Unit - Neuron</a:t>
            </a:r>
            <a:endParaRPr lang="en-GB" sz="3200" b="1" u="none" dirty="0">
              <a:solidFill>
                <a:srgbClr val="CCFFFF"/>
              </a:solidFill>
            </a:endParaRPr>
          </a:p>
          <a:p>
            <a:endParaRPr lang="en-GB" sz="3200" b="1" u="none" dirty="0">
              <a:solidFill>
                <a:srgbClr val="CCFFFF"/>
              </a:solidFill>
            </a:endParaRPr>
          </a:p>
        </p:txBody>
      </p:sp>
    </p:spTree>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30" name="Content Placeholder 1048718"/>
          <p:cNvSpPr>
            <a:spLocks noGrp="1"/>
          </p:cNvSpPr>
          <p:nvPr>
            <p:ph idx="1"/>
          </p:nvPr>
        </p:nvSpPr>
        <p:spPr>
          <a:xfrm>
            <a:off x="862571" y="707046"/>
            <a:ext cx="9703829" cy="5544395"/>
          </a:xfrm>
        </p:spPr>
        <p:txBody>
          <a:bodyPr>
            <a:normAutofit/>
          </a:bodyPr>
          <a:lstStyle/>
          <a:p>
            <a:pPr algn="just"/>
            <a:r>
              <a:rPr lang="en-US" sz="3200" b="1" dirty="0">
                <a:solidFill>
                  <a:srgbClr val="CCFFFF"/>
                </a:solidFill>
              </a:rPr>
              <a:t>The neuron is made up of three parts: the </a:t>
            </a:r>
            <a:r>
              <a:rPr lang="en-US" sz="3200" b="1" dirty="0" err="1">
                <a:solidFill>
                  <a:srgbClr val="CCFFFF"/>
                </a:solidFill>
              </a:rPr>
              <a:t>cyton</a:t>
            </a:r>
            <a:r>
              <a:rPr lang="en-US" sz="3200" b="1" dirty="0">
                <a:solidFill>
                  <a:srgbClr val="CCFFFF"/>
                </a:solidFill>
              </a:rPr>
              <a:t>, the dendrites, and the axon.</a:t>
            </a:r>
            <a:endParaRPr lang="en-GB" sz="3200" b="1" dirty="0">
              <a:solidFill>
                <a:srgbClr val="CCFFFF"/>
              </a:solidFill>
            </a:endParaRPr>
          </a:p>
          <a:p>
            <a:r>
              <a:rPr lang="en-GB" sz="3200" b="1" dirty="0">
                <a:solidFill>
                  <a:srgbClr val="CCFFFF"/>
                </a:solidFill>
              </a:rPr>
              <a:t>Neuroglial cells guard and support neurons.</a:t>
            </a:r>
          </a:p>
        </p:txBody>
      </p:sp>
      <p:pic>
        <p:nvPicPr>
          <p:cNvPr id="2097270" name="Picture 2097266"/>
          <p:cNvPicPr>
            <a:picLocks/>
          </p:cNvPicPr>
          <p:nvPr/>
        </p:nvPicPr>
        <p:blipFill>
          <a:blip r:embed="rId3"/>
          <a:srcRect l="22891" t="-303" r="3196" b="1950"/>
          <a:stretch>
            <a:fillRect/>
          </a:stretch>
        </p:blipFill>
        <p:spPr>
          <a:xfrm>
            <a:off x="3788355" y="2285217"/>
            <a:ext cx="4397654" cy="396622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32" name="Title 1048719"/>
          <p:cNvSpPr>
            <a:spLocks noGrp="1"/>
          </p:cNvSpPr>
          <p:nvPr>
            <p:ph type="ctrTitle"/>
          </p:nvPr>
        </p:nvSpPr>
        <p:spPr>
          <a:xfrm>
            <a:off x="3554719" y="903925"/>
            <a:ext cx="4651240" cy="3069044"/>
          </a:xfrm>
        </p:spPr>
        <p:style>
          <a:lnRef idx="0">
            <a:scrgbClr r="0" g="0" b="0"/>
          </a:lnRef>
          <a:fillRef idx="0">
            <a:scrgbClr r="0" g="0" b="0"/>
          </a:fillRef>
          <a:effectRef idx="0">
            <a:scrgbClr r="0" g="0" b="0"/>
          </a:effectRef>
          <a:fontRef idx="minor">
            <a:schemeClr val="lt1"/>
          </a:fontRef>
        </p:style>
        <p:txBody>
          <a:bodyPr>
            <a:noAutofit/>
          </a:bodyPr>
          <a:lstStyle/>
          <a:p>
            <a:r>
              <a:rPr lang="en-US" sz="5600" b="1" dirty="0">
                <a:solidFill>
                  <a:schemeClr val="bg1"/>
                </a:solidFill>
              </a:rPr>
              <a:t>ORGAN AND ORGAN SYSTEM</a:t>
            </a:r>
            <a:endParaRPr lang="en-GB" sz="5600" b="1" dirty="0">
              <a:solidFill>
                <a:schemeClr val="bg1"/>
              </a:solidFill>
            </a:endParaRPr>
          </a:p>
        </p:txBody>
      </p:sp>
      <p:grpSp>
        <p:nvGrpSpPr>
          <p:cNvPr id="194" name="Group 2097266"/>
          <p:cNvGrpSpPr>
            <a:grpSpLocks noGrp="1" noRot="1" noChangeAspect="1" noMove="1" noResize="1"/>
          </p:cNvGrpSpPr>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1048733" name="Freeform: Shape 2097267"/>
            <p:cNvSpPr/>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734" name="Freeform: Shape 2097268"/>
            <p:cNvSpPr/>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097272" name="Picture 1"/>
          <p:cNvPicPr>
            <a:picLocks noChangeAspect="1"/>
          </p:cNvPicPr>
          <p:nvPr/>
        </p:nvPicPr>
        <p:blipFill rotWithShape="1">
          <a:blip r:embed="rId3"/>
          <a:srcRect l="2366" r="8549"/>
          <a:stretch>
            <a:fillRect/>
          </a:stretch>
        </p:blipFill>
        <p:spPr>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p:spPr>
      </p:pic>
      <p:grpSp>
        <p:nvGrpSpPr>
          <p:cNvPr id="195" name="Group 2097270"/>
          <p:cNvGrpSpPr>
            <a:grpSpLocks noGrp="1" noRot="1" noChangeAspect="1" noMove="1" noResize="1"/>
          </p:cNvGrpSpPr>
          <p:nvPr/>
        </p:nvGrpSpPr>
        <p:grpSpPr>
          <a:xfrm>
            <a:off x="2748589" y="0"/>
            <a:ext cx="1339053" cy="6858000"/>
            <a:chOff x="2661507" y="0"/>
            <a:chExt cx="1339053" cy="6858000"/>
          </a:xfrm>
        </p:grpSpPr>
        <p:sp>
          <p:nvSpPr>
            <p:cNvPr id="1048735" name="Freeform: Shape 2097271"/>
            <p:cNvSpPr/>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736" name="Freeform: Shape 2097272"/>
            <p:cNvSpPr/>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7" name="Group 2097278"/>
          <p:cNvGrpSpPr>
            <a:grpSpLocks noGrp="1" noRot="1" noChangeAspect="1" noMove="1" noResize="1"/>
          </p:cNvGrpSpPr>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1048739" name="Freeform: Shape 1048703"/>
            <p:cNvSpPr/>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740" name="Freeform: Shape 1048704"/>
            <p:cNvSpPr/>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41" name="Content Placeholder 1048722"/>
          <p:cNvSpPr>
            <a:spLocks noGrp="1"/>
          </p:cNvSpPr>
          <p:nvPr>
            <p:ph idx="1"/>
          </p:nvPr>
        </p:nvSpPr>
        <p:spPr>
          <a:xfrm>
            <a:off x="611881" y="1078726"/>
            <a:ext cx="10728825" cy="5382364"/>
          </a:xfrm>
        </p:spPr>
        <p:txBody>
          <a:bodyPr>
            <a:normAutofit/>
          </a:bodyPr>
          <a:lstStyle/>
          <a:p>
            <a:r>
              <a:rPr lang="en-US" sz="3200" b="1" dirty="0">
                <a:solidFill>
                  <a:srgbClr val="CCFFFF"/>
                </a:solidFill>
              </a:rPr>
              <a:t>Basic tissue types </a:t>
            </a:r>
            <a:r>
              <a:rPr lang="en-US" sz="3200" b="1" dirty="0" err="1">
                <a:solidFill>
                  <a:srgbClr val="CCFFFF"/>
                </a:solidFill>
              </a:rPr>
              <a:t>organise</a:t>
            </a:r>
            <a:r>
              <a:rPr lang="en-US" sz="3200" b="1" dirty="0">
                <a:solidFill>
                  <a:srgbClr val="CCFFFF"/>
                </a:solidFill>
              </a:rPr>
              <a:t> in various ways to form organs</a:t>
            </a:r>
            <a:endParaRPr lang="en-GB" sz="3200" b="1" dirty="0">
              <a:solidFill>
                <a:srgbClr val="CCFFFF"/>
              </a:solidFill>
            </a:endParaRPr>
          </a:p>
          <a:p>
            <a:endParaRPr lang="en-GB" sz="3200" b="1" dirty="0">
              <a:solidFill>
                <a:srgbClr val="CCFFFF"/>
              </a:solidFill>
            </a:endParaRPr>
          </a:p>
        </p:txBody>
      </p:sp>
      <p:pic>
        <p:nvPicPr>
          <p:cNvPr id="2097274" name="Picture 2097268"/>
          <p:cNvPicPr>
            <a:picLocks/>
          </p:cNvPicPr>
          <p:nvPr/>
        </p:nvPicPr>
        <p:blipFill>
          <a:blip r:embed="rId3"/>
          <a:stretch>
            <a:fillRect/>
          </a:stretch>
        </p:blipFill>
        <p:spPr>
          <a:xfrm>
            <a:off x="-101374" y="1688616"/>
            <a:ext cx="5955764" cy="3921027"/>
          </a:xfrm>
          <a:prstGeom prst="rect">
            <a:avLst/>
          </a:prstGeom>
        </p:spPr>
      </p:pic>
      <p:pic>
        <p:nvPicPr>
          <p:cNvPr id="2097275" name="Picture 2097269"/>
          <p:cNvPicPr>
            <a:picLocks/>
          </p:cNvPicPr>
          <p:nvPr/>
        </p:nvPicPr>
        <p:blipFill rotWithShape="1">
          <a:blip r:embed="rId4"/>
          <a:srcRect l="28288" b="17800"/>
          <a:stretch/>
        </p:blipFill>
        <p:spPr>
          <a:xfrm>
            <a:off x="6915150" y="2015317"/>
            <a:ext cx="3686956" cy="3509183"/>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42" name="Content Placeholder 1048724"/>
          <p:cNvSpPr>
            <a:spLocks noGrp="1"/>
          </p:cNvSpPr>
          <p:nvPr>
            <p:ph idx="1"/>
          </p:nvPr>
        </p:nvSpPr>
        <p:spPr>
          <a:xfrm>
            <a:off x="808723" y="591204"/>
            <a:ext cx="9934722" cy="5675591"/>
          </a:xfrm>
        </p:spPr>
        <p:txBody>
          <a:bodyPr/>
          <a:lstStyle/>
          <a:p>
            <a:pPr algn="just"/>
            <a:r>
              <a:rPr lang="en-US" sz="3200" b="1" dirty="0">
                <a:solidFill>
                  <a:srgbClr val="CCFFFF"/>
                </a:solidFill>
              </a:rPr>
              <a:t>Group of  organs  associate with one another to form organ systems</a:t>
            </a:r>
            <a:endParaRPr lang="en-GB" b="1" dirty="0">
              <a:solidFill>
                <a:srgbClr val="CCFFFF"/>
              </a:solidFill>
            </a:endParaRPr>
          </a:p>
        </p:txBody>
      </p:sp>
      <p:pic>
        <p:nvPicPr>
          <p:cNvPr id="2097277" name="Picture 2097270"/>
          <p:cNvPicPr>
            <a:picLocks/>
          </p:cNvPicPr>
          <p:nvPr/>
        </p:nvPicPr>
        <p:blipFill>
          <a:blip r:embed="rId3"/>
          <a:stretch>
            <a:fillRect/>
          </a:stretch>
        </p:blipFill>
        <p:spPr>
          <a:xfrm>
            <a:off x="1462458" y="1616899"/>
            <a:ext cx="3245295" cy="4837292"/>
          </a:xfrm>
          <a:prstGeom prst="rect">
            <a:avLst/>
          </a:prstGeom>
        </p:spPr>
      </p:pic>
      <p:pic>
        <p:nvPicPr>
          <p:cNvPr id="2097278" name="Picture 2097271"/>
          <p:cNvPicPr>
            <a:picLocks/>
          </p:cNvPicPr>
          <p:nvPr/>
        </p:nvPicPr>
        <p:blipFill>
          <a:blip r:embed="rId4"/>
          <a:stretch>
            <a:fillRect/>
          </a:stretch>
        </p:blipFill>
        <p:spPr>
          <a:xfrm>
            <a:off x="6415917" y="1616899"/>
            <a:ext cx="4642375" cy="506364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43" name="Rectangle 2"/>
          <p:cNvSpPr/>
          <p:nvPr/>
        </p:nvSpPr>
        <p:spPr>
          <a:xfrm>
            <a:off x="1498656" y="1494093"/>
            <a:ext cx="9194688" cy="41491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280" name="Picture 2097272"/>
          <p:cNvPicPr>
            <a:picLocks/>
          </p:cNvPicPr>
          <p:nvPr/>
        </p:nvPicPr>
        <p:blipFill>
          <a:blip r:embed="rId3"/>
          <a:srcRect b="9326"/>
          <a:stretch>
            <a:fillRect/>
          </a:stretch>
        </p:blipFill>
        <p:spPr>
          <a:xfrm>
            <a:off x="2073880" y="1494093"/>
            <a:ext cx="7936874" cy="3321206"/>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744" name="TextBox 2"/>
          <p:cNvSpPr txBox="1"/>
          <p:nvPr/>
        </p:nvSpPr>
        <p:spPr>
          <a:xfrm>
            <a:off x="722155" y="405205"/>
            <a:ext cx="4137046" cy="574039"/>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r>
              <a:rPr lang="en-US" sz="3200" b="1" dirty="0"/>
              <a:t>CLASS DISCUSSION</a:t>
            </a:r>
            <a:endParaRPr lang="zh-CN" altLang="en-US" dirty="0"/>
          </a:p>
        </p:txBody>
      </p:sp>
      <p:sp>
        <p:nvSpPr>
          <p:cNvPr id="5" name="TextBox 4">
            <a:extLst>
              <a:ext uri="{FF2B5EF4-FFF2-40B4-BE49-F238E27FC236}">
                <a16:creationId xmlns:a16="http://schemas.microsoft.com/office/drawing/2014/main" id="{B459D0F5-2D8A-B4D1-C195-491F473379A9}"/>
              </a:ext>
            </a:extLst>
          </p:cNvPr>
          <p:cNvSpPr txBox="1"/>
          <p:nvPr/>
        </p:nvSpPr>
        <p:spPr>
          <a:xfrm>
            <a:off x="839512" y="1387608"/>
            <a:ext cx="9297715" cy="4082784"/>
          </a:xfrm>
          <a:prstGeom prst="rect">
            <a:avLst/>
          </a:prstGeom>
          <a:noFill/>
        </p:spPr>
        <p:txBody>
          <a:bodyPr wrap="square">
            <a:spAutoFit/>
          </a:bodyPr>
          <a:lstStyle/>
          <a:p>
            <a:pPr marL="342900" marR="0" lvl="0" indent="-342900" algn="just">
              <a:lnSpc>
                <a:spcPct val="107000"/>
              </a:lnSpc>
              <a:spcBef>
                <a:spcPts val="0"/>
              </a:spcBef>
              <a:spcAft>
                <a:spcPts val="0"/>
              </a:spcAft>
              <a:buFont typeface="+mj-l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Select the false statement with respect to epithelial tissue.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It has a free surface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It faces body fluids sometimes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It faces the external environment sometimes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It sometimes forms middle structure part of organs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361950">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What is the function of neuroglial cells?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Formation of neurons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Destruction of neurons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Protection of neurons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Transmission of impulse along the neurons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BE3BA9-C1C3-D12F-9774-77691459D6E7}"/>
              </a:ext>
            </a:extLst>
          </p:cNvPr>
          <p:cNvSpPr>
            <a:spLocks noChangeArrowheads="1"/>
          </p:cNvSpPr>
          <p:nvPr/>
        </p:nvSpPr>
        <p:spPr bwMode="auto">
          <a:xfrm>
            <a:off x="581309" y="725108"/>
            <a:ext cx="10013119"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441325" rtl="0" eaLnBrk="0" fontAlgn="base" latinLnBrk="0" hangingPunct="0">
              <a:lnSpc>
                <a:spcPct val="100000"/>
              </a:lnSpc>
              <a:spcBef>
                <a:spcPct val="0"/>
              </a:spcBef>
              <a:spcAft>
                <a:spcPct val="0"/>
              </a:spcAft>
              <a:buClrTx/>
              <a:buSzTx/>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Diagram of areolar connective tissue is given. Identify the option with 	correct labeling: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4132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	P = Fibroblast, R = Collagen </a:t>
            </a:r>
            <a:r>
              <a:rPr kumimoji="0" lang="en-US"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4132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2.	R = Collagen </a:t>
            </a:r>
            <a:r>
              <a:rPr kumimoji="0" lang="en-US"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 S = Macrophages</a:t>
            </a:r>
          </a:p>
          <a:p>
            <a:pPr marL="44132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Q = Fibroblast, S = Mast cell</a:t>
            </a:r>
          </a:p>
          <a:p>
            <a:pPr marL="898525" marR="0" lvl="0" indent="-457200" algn="just" defTabSz="914400" rtl="0" eaLnBrk="0" fontAlgn="base" latinLnBrk="0" hangingPunct="0">
              <a:lnSpc>
                <a:spcPct val="100000"/>
              </a:lnSpc>
              <a:spcBef>
                <a:spcPct val="0"/>
              </a:spcBef>
              <a:spcAft>
                <a:spcPct val="0"/>
              </a:spcAft>
              <a:buClrTx/>
              <a:buSzTx/>
              <a:buFontTx/>
              <a:buAutoNum type="arabicPeriod" startAt="4"/>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P = Macrophage, S = Fibroblast</a:t>
            </a:r>
          </a:p>
          <a:p>
            <a:pPr marL="441325" marR="0" lvl="0" algn="just" defTabSz="914400" rtl="0" eaLnBrk="0" fontAlgn="base" latinLnBrk="0" hangingPunct="0">
              <a:lnSpc>
                <a:spcPct val="100000"/>
              </a:lnSpc>
              <a:spcBef>
                <a:spcPct val="0"/>
              </a:spcBef>
              <a:spcAft>
                <a:spcPct val="0"/>
              </a:spcAft>
              <a:buClrTx/>
              <a:buSzTx/>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441325" rtl="0" eaLnBrk="0" fontAlgn="base" latinLnBrk="0" hangingPunct="0">
              <a:lnSpc>
                <a:spcPct val="100000"/>
              </a:lnSpc>
              <a:spcBef>
                <a:spcPct val="0"/>
              </a:spcBef>
              <a:spcAft>
                <a:spcPct val="0"/>
              </a:spcAft>
              <a:buClrTx/>
              <a:buSzTx/>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4.	Intercalated discs are present in-</a:t>
            </a:r>
          </a:p>
          <a:p>
            <a:pPr marL="44132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 Cardiac muscles			2. Striped muscles</a:t>
            </a:r>
          </a:p>
          <a:p>
            <a:pPr marL="44132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Unstrained muscles		4. Ligament</a:t>
            </a:r>
          </a:p>
        </p:txBody>
      </p:sp>
      <p:pic>
        <p:nvPicPr>
          <p:cNvPr id="5" name="Picture 4">
            <a:extLst>
              <a:ext uri="{FF2B5EF4-FFF2-40B4-BE49-F238E27FC236}">
                <a16:creationId xmlns:a16="http://schemas.microsoft.com/office/drawing/2014/main" id="{3550F130-9F4E-E309-70E4-E2820A31B80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r="2546"/>
          <a:stretch/>
        </p:blipFill>
        <p:spPr bwMode="auto">
          <a:xfrm>
            <a:off x="3471117" y="1198661"/>
            <a:ext cx="3639131" cy="1941249"/>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5240F4-1DA7-C24F-A047-1E6DE055D0D8}"/>
              </a:ext>
            </a:extLst>
          </p:cNvPr>
          <p:cNvSpPr txBox="1"/>
          <p:nvPr/>
        </p:nvSpPr>
        <p:spPr>
          <a:xfrm>
            <a:off x="1012934" y="781456"/>
            <a:ext cx="9250418" cy="4516236"/>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5.	Trapped dust particles are pushed out of respiratory tract by</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Squamous epithelium		2.  Glandular epithelium</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Ciliated epithelium		4.  Compound epithelium</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6.	Which one of the following contains the largest quantity of 	extracellular material: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Straited muscle		2.  Areolar tissue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Stratified epithelium		4.  Myelinated nerve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7.	Excitable cells of neural tissue are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Microglial cells		2. Astrocytes </a:t>
            </a: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Schwann cells			4. Neurons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5240F4-1DA7-C24F-A047-1E6DE055D0D8}"/>
              </a:ext>
            </a:extLst>
          </p:cNvPr>
          <p:cNvSpPr txBox="1"/>
          <p:nvPr/>
        </p:nvSpPr>
        <p:spPr>
          <a:xfrm>
            <a:off x="713390" y="734159"/>
            <a:ext cx="9975632" cy="5131661"/>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8.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Fibroblast secretes: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Matrix		2.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3.  Both 1 and 2		4. Cells</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9.	Read the following (A-D) statements: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	connective tissue is most abundant and widely distributed in the body 	of complex animals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	They are named connective tissues because of their special function of 	linking and supporting other tissues / organs of the body</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	They range from soft connective tissues to specialized types, which 	include cartilage, bone, adipose and blood</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D.	The cells of connective tissue secrete modified polysaccharides, which 	accumulate between cells and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and act as matrix</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How many of the following statements are correct?</a:t>
            </a:r>
          </a:p>
          <a:p>
            <a:pPr marL="536575" marR="0" indent="15875"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Four             2. Three             3. Two            4. One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961785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5240F4-1DA7-C24F-A047-1E6DE055D0D8}"/>
              </a:ext>
            </a:extLst>
          </p:cNvPr>
          <p:cNvSpPr txBox="1"/>
          <p:nvPr/>
        </p:nvSpPr>
        <p:spPr>
          <a:xfrm>
            <a:off x="713390" y="734159"/>
            <a:ext cx="9975632" cy="5131661"/>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10</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Our heart consists of: -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Epithelial tissue		(ii) Connective tissue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Muscular tissue		(iv) Neural tissue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Only ii		2.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&amp; iii only   	3. ii, iii &amp; iv only	4. All of these</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11.	Read the characteristics of certain muscle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given below. Identify the 	muscle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	  Their functioning is not under the control of our will</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Associated with blood vessels, stomach and intestine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Unnucleated cells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(IV)  Muscle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that taper at both ends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Cardiac muscles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2.  Skeletal muscles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Smooth muscles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4.  Both (1) &amp; (3)</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52327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5240F4-1DA7-C24F-A047-1E6DE055D0D8}"/>
              </a:ext>
            </a:extLst>
          </p:cNvPr>
          <p:cNvSpPr txBox="1"/>
          <p:nvPr/>
        </p:nvSpPr>
        <p:spPr>
          <a:xfrm>
            <a:off x="713390" y="734159"/>
            <a:ext cx="9975632" cy="5380319"/>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12.	Cartilage is present in: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Between adjacent bones of vertebral column and limb</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In middle of the long bone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Both					4. None</a:t>
            </a:r>
          </a:p>
          <a:p>
            <a:pPr marL="0" marR="0" lvl="0" indent="0" algn="just" defTabSz="536575"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13.	Match the columns:</a:t>
            </a:r>
            <a:endParaRPr kumimoji="0" lang="en-US" altLang="en-US" sz="2000" b="0" i="0" u="none" strike="noStrike" cap="none" normalizeH="0" baseline="0" dirty="0">
              <a:ln>
                <a:noFill/>
              </a:ln>
              <a:solidFill>
                <a:schemeClr val="bg1"/>
              </a:solidFill>
              <a:effectLst/>
            </a:endParaRP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400" dirty="0">
              <a:solidFill>
                <a:schemeClr val="bg1"/>
              </a:solidFill>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400" dirty="0">
              <a:solidFill>
                <a:schemeClr val="bg1"/>
              </a:solidFill>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400" dirty="0">
              <a:solidFill>
                <a:schemeClr val="bg1"/>
              </a:solidFill>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400" dirty="0">
              <a:solidFill>
                <a:schemeClr val="bg1"/>
              </a:solidFill>
              <a:latin typeface="Tahoma" panose="020B0604030504040204" pitchFamily="34" charset="0"/>
              <a:ea typeface="Times New Roman" panose="02020603050405020304" pitchFamily="18"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1.	A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2, B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4, C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3, D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5		2.  A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1, B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4, C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3, D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1</a:t>
            </a:r>
            <a:endParaRPr kumimoji="0" lang="en-US" altLang="en-US" sz="2000" b="0" i="0" u="none" strike="noStrike" cap="none" normalizeH="0" baseline="0" dirty="0">
              <a:ln>
                <a:noFill/>
              </a:ln>
              <a:solidFill>
                <a:schemeClr val="bg1"/>
              </a:solidFill>
              <a:effectLst/>
            </a:endParaRPr>
          </a:p>
          <a:p>
            <a:pPr marL="536575" marR="0" lvl="0" algn="just"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3.	A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4, B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2, C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3, D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5		4.  A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4, B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2, C </a:t>
            </a:r>
            <a:r>
              <a:rPr kumimoji="0" lang="en-US" altLang="en-US" sz="2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ahoma" panose="020B0604030504040204" pitchFamily="34" charset="0"/>
              </a:rPr>
              <a:t>–</a:t>
            </a:r>
            <a:r>
              <a:rPr kumimoji="0" lang="en-US" altLang="en-US" sz="2400" b="0" i="0" u="none" strike="noStrike" cap="none" normalizeH="0" baseline="0" dirty="0">
                <a:ln>
                  <a:noFill/>
                </a:ln>
                <a:solidFill>
                  <a:schemeClr val="bg1"/>
                </a:solidFill>
                <a:effectLst/>
                <a:latin typeface="Tahoma" panose="020B0604030504040204" pitchFamily="34" charset="0"/>
                <a:ea typeface="Times New Roman" panose="02020603050405020304" pitchFamily="18" charset="0"/>
                <a:cs typeface="Tahoma" panose="020B0604030504040204" pitchFamily="34" charset="0"/>
              </a:rPr>
              <a:t> 1, D -3</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id="{430101D4-AE13-4001-AFDB-83DC0D861203}"/>
              </a:ext>
            </a:extLst>
          </p:cNvPr>
          <p:cNvGraphicFramePr>
            <a:graphicFrameLocks noGrp="1"/>
          </p:cNvGraphicFramePr>
          <p:nvPr>
            <p:extLst>
              <p:ext uri="{D42A27DB-BD31-4B8C-83A1-F6EECF244321}">
                <p14:modId xmlns:p14="http://schemas.microsoft.com/office/powerpoint/2010/main" val="1200447826"/>
              </p:ext>
            </p:extLst>
          </p:nvPr>
        </p:nvGraphicFramePr>
        <p:xfrm>
          <a:off x="1356999" y="2722058"/>
          <a:ext cx="8484353" cy="2370204"/>
        </p:xfrm>
        <a:graphic>
          <a:graphicData uri="http://schemas.openxmlformats.org/drawingml/2006/table">
            <a:tbl>
              <a:tblPr firstRow="1" firstCol="1" bandRow="1">
                <a:tableStyleId>{5C22544A-7EE6-4342-B048-85BDC9FD1C3A}</a:tableStyleId>
              </a:tblPr>
              <a:tblGrid>
                <a:gridCol w="379303">
                  <a:extLst>
                    <a:ext uri="{9D8B030D-6E8A-4147-A177-3AD203B41FA5}">
                      <a16:colId xmlns:a16="http://schemas.microsoft.com/office/drawing/2014/main" val="2207925075"/>
                    </a:ext>
                  </a:extLst>
                </a:gridCol>
                <a:gridCol w="4776951">
                  <a:extLst>
                    <a:ext uri="{9D8B030D-6E8A-4147-A177-3AD203B41FA5}">
                      <a16:colId xmlns:a16="http://schemas.microsoft.com/office/drawing/2014/main" val="1017934647"/>
                    </a:ext>
                  </a:extLst>
                </a:gridCol>
                <a:gridCol w="443009">
                  <a:extLst>
                    <a:ext uri="{9D8B030D-6E8A-4147-A177-3AD203B41FA5}">
                      <a16:colId xmlns:a16="http://schemas.microsoft.com/office/drawing/2014/main" val="3169684282"/>
                    </a:ext>
                  </a:extLst>
                </a:gridCol>
                <a:gridCol w="2885090">
                  <a:extLst>
                    <a:ext uri="{9D8B030D-6E8A-4147-A177-3AD203B41FA5}">
                      <a16:colId xmlns:a16="http://schemas.microsoft.com/office/drawing/2014/main" val="931793064"/>
                    </a:ext>
                  </a:extLst>
                </a:gridCol>
              </a:tblGrid>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Column A</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Column B</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10472058"/>
                  </a:ext>
                </a:extLst>
              </a:tr>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A</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Unicellular gland</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1</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Tight junctions</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520557713"/>
                  </a:ext>
                </a:extLst>
              </a:tr>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B</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Fascilitation of transfer of ions</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2</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Gap junctions</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418271020"/>
                  </a:ext>
                </a:extLst>
              </a:tr>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Stopping of leakage of substance</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3</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Compound epithelia</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13222368"/>
                  </a:ext>
                </a:extLst>
              </a:tr>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D</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Providing protection of underlying tissues</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4</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Goblet cell</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638785706"/>
                  </a:ext>
                </a:extLst>
              </a:tr>
              <a:tr h="0">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Simple epithelia</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61623243"/>
                  </a:ext>
                </a:extLst>
              </a:tr>
            </a:tbl>
          </a:graphicData>
        </a:graphic>
      </p:graphicFrame>
    </p:spTree>
    <p:extLst>
      <p:ext uri="{BB962C8B-B14F-4D97-AF65-F5344CB8AC3E}">
        <p14:creationId xmlns:p14="http://schemas.microsoft.com/office/powerpoint/2010/main" val="40627668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5240F4-1DA7-C24F-A047-1E6DE055D0D8}"/>
              </a:ext>
            </a:extLst>
          </p:cNvPr>
          <p:cNvSpPr txBox="1"/>
          <p:nvPr/>
        </p:nvSpPr>
        <p:spPr>
          <a:xfrm>
            <a:off x="744921" y="1144062"/>
            <a:ext cx="9975632" cy="2957989"/>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14.	If the main function is diffusion and movement of mucus, then ideal 	epithelia will be respectively-</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Squamous, ciliated			2.  Cuboidal, columnar</a:t>
            </a:r>
          </a:p>
          <a:p>
            <a:pPr marL="993775" marR="0" indent="-457200" algn="just">
              <a:lnSpc>
                <a:spcPct val="107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Squamous, brush-bordered		4.  Cuboidal, brush-bordered</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15.	Which of the following pair is not having similar epithelia?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Blood vessels and alveoli		2.  Stomach and intestine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Blood vessels and bronchioles	4.  Stomach and PCT</a:t>
            </a:r>
          </a:p>
        </p:txBody>
      </p:sp>
    </p:spTree>
    <p:extLst>
      <p:ext uri="{BB962C8B-B14F-4D97-AF65-F5344CB8AC3E}">
        <p14:creationId xmlns:p14="http://schemas.microsoft.com/office/powerpoint/2010/main" val="7232231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0863BF8D-C821-F4E7-BB62-168A666DAA55}"/>
              </a:ext>
            </a:extLst>
          </p:cNvPr>
          <p:cNvSpPr>
            <a:spLocks noChangeArrowheads="1"/>
          </p:cNvSpPr>
          <p:nvPr/>
        </p:nvSpPr>
        <p:spPr bwMode="auto">
          <a:xfrm>
            <a:off x="677916" y="302381"/>
            <a:ext cx="9821918"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536575" rtl="0" eaLnBrk="0" fontAlgn="base" latinLnBrk="0" hangingPunct="0">
              <a:lnSpc>
                <a:spcPct val="100000"/>
              </a:lnSpc>
              <a:spcBef>
                <a:spcPct val="0"/>
              </a:spcBef>
              <a:spcAft>
                <a:spcPct val="0"/>
              </a:spcAft>
              <a:buClrTx/>
              <a:buSzTx/>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16.	A and B are two specialized skeletal connective tissues. Identify them 	with correct labelling.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					1.  A – Cartilage, P – Elastic </a:t>
            </a:r>
            <a:r>
              <a:rPr kumimoji="0" lang="en-US"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r>
              <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2.  A – Bone, Q – Osteocyte</a:t>
            </a:r>
          </a:p>
          <a:p>
            <a:pPr marL="993775" lvl="1" algn="just"/>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				3.  B – Cartilage, R – Chondrocyte</a:t>
            </a:r>
          </a:p>
          <a:p>
            <a:pPr marL="993775" lvl="1" algn="just"/>
            <a:r>
              <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	4.  B – Bone, R -Harversian canal</a:t>
            </a:r>
          </a:p>
          <a:p>
            <a:pPr marL="0" marR="0" lvl="0" indent="0" algn="just" defTabSz="536575" rtl="0" eaLnBrk="0" fontAlgn="base" latinLnBrk="0" hangingPunct="0">
              <a:lnSpc>
                <a:spcPct val="100000"/>
              </a:lnSpc>
              <a:spcBef>
                <a:spcPct val="0"/>
              </a:spcBef>
              <a:spcAft>
                <a:spcPct val="0"/>
              </a:spcAft>
              <a:buClrTx/>
              <a:buSzTx/>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17.	Match the columns:</a:t>
            </a: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endParaRPr lang="en-US"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3657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	A – 1, B – 3, C – 2, D – 4		2.	A – 1, B – 3, C – 4, D – 2</a:t>
            </a:r>
          </a:p>
          <a:p>
            <a:pPr marL="536575" marR="0" lvl="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A – 3, B – 1, C – 2, D – 4		4.	A – 1, B – 4, C – 3, D – 2</a:t>
            </a:r>
          </a:p>
        </p:txBody>
      </p:sp>
      <p:pic>
        <p:nvPicPr>
          <p:cNvPr id="6" name="Picture 3" descr="If A is cartilage and B is bone, identify P, Q and R.">
            <a:extLst>
              <a:ext uri="{FF2B5EF4-FFF2-40B4-BE49-F238E27FC236}">
                <a16:creationId xmlns:a16="http://schemas.microsoft.com/office/drawing/2014/main" id="{BB47D6C1-DB86-9013-9834-FADE747F7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183" y="1083309"/>
            <a:ext cx="3857099" cy="190260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A94FC9D8-972E-C868-138B-66FE42BB54CA}"/>
              </a:ext>
            </a:extLst>
          </p:cNvPr>
          <p:cNvGraphicFramePr>
            <a:graphicFrameLocks noGrp="1"/>
          </p:cNvGraphicFramePr>
          <p:nvPr>
            <p:extLst>
              <p:ext uri="{D42A27DB-BD31-4B8C-83A1-F6EECF244321}">
                <p14:modId xmlns:p14="http://schemas.microsoft.com/office/powerpoint/2010/main" val="597594270"/>
              </p:ext>
            </p:extLst>
          </p:nvPr>
        </p:nvGraphicFramePr>
        <p:xfrm>
          <a:off x="1326383" y="3429000"/>
          <a:ext cx="7922391" cy="1975170"/>
        </p:xfrm>
        <a:graphic>
          <a:graphicData uri="http://schemas.openxmlformats.org/drawingml/2006/table">
            <a:tbl>
              <a:tblPr firstRow="1" firstCol="1" bandRow="1">
                <a:tableStyleId>{5C22544A-7EE6-4342-B048-85BDC9FD1C3A}</a:tableStyleId>
              </a:tblPr>
              <a:tblGrid>
                <a:gridCol w="533027">
                  <a:extLst>
                    <a:ext uri="{9D8B030D-6E8A-4147-A177-3AD203B41FA5}">
                      <a16:colId xmlns:a16="http://schemas.microsoft.com/office/drawing/2014/main" val="1482580232"/>
                    </a:ext>
                  </a:extLst>
                </a:gridCol>
                <a:gridCol w="3680173">
                  <a:extLst>
                    <a:ext uri="{9D8B030D-6E8A-4147-A177-3AD203B41FA5}">
                      <a16:colId xmlns:a16="http://schemas.microsoft.com/office/drawing/2014/main" val="1054172298"/>
                    </a:ext>
                  </a:extLst>
                </a:gridCol>
                <a:gridCol w="419580">
                  <a:extLst>
                    <a:ext uri="{9D8B030D-6E8A-4147-A177-3AD203B41FA5}">
                      <a16:colId xmlns:a16="http://schemas.microsoft.com/office/drawing/2014/main" val="643299899"/>
                    </a:ext>
                  </a:extLst>
                </a:gridCol>
                <a:gridCol w="3289611">
                  <a:extLst>
                    <a:ext uri="{9D8B030D-6E8A-4147-A177-3AD203B41FA5}">
                      <a16:colId xmlns:a16="http://schemas.microsoft.com/office/drawing/2014/main" val="776545558"/>
                    </a:ext>
                  </a:extLst>
                </a:gridCol>
              </a:tblGrid>
              <a:tr h="380521">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Column A</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 </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ctr">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Column B</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819993925"/>
                  </a:ext>
                </a:extLst>
              </a:tr>
              <a:tr h="380521">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A</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Adipose tissue </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1</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Below the skin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257807587"/>
                  </a:ext>
                </a:extLst>
              </a:tr>
              <a:tr h="380521">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B</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Dense regular tissues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2</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In the skin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09126509"/>
                  </a:ext>
                </a:extLst>
              </a:tr>
              <a:tr h="380521">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C</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Dense irregular tissues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3</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Tendons and ligaments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387940120"/>
                  </a:ext>
                </a:extLst>
              </a:tr>
              <a:tr h="380521">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D</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Specialized connective tissues </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a:effectLst/>
                          <a:latin typeface="Tahoma" panose="020B0604030504040204" pitchFamily="34" charset="0"/>
                          <a:ea typeface="Tahoma" panose="020B0604030504040204" pitchFamily="34" charset="0"/>
                          <a:cs typeface="Tahoma" panose="020B0604030504040204" pitchFamily="34" charset="0"/>
                        </a:rPr>
                        <a:t>4</a:t>
                      </a:r>
                      <a:endParaRPr lang="en-IN" sz="20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algn="just">
                        <a:lnSpc>
                          <a:spcPct val="150000"/>
                        </a:lnSpc>
                        <a:spcBef>
                          <a:spcPts val="0"/>
                        </a:spcBef>
                        <a:spcAft>
                          <a:spcPts val="0"/>
                        </a:spcAft>
                      </a:pPr>
                      <a:r>
                        <a:rPr lang="en-US" sz="2000" dirty="0">
                          <a:effectLst/>
                          <a:latin typeface="Tahoma" panose="020B0604030504040204" pitchFamily="34" charset="0"/>
                          <a:ea typeface="Tahoma" panose="020B0604030504040204" pitchFamily="34" charset="0"/>
                          <a:cs typeface="Tahoma" panose="020B0604030504040204" pitchFamily="34" charset="0"/>
                        </a:rPr>
                        <a:t>Cartilage, bones and blood </a:t>
                      </a:r>
                      <a:endParaRPr lang="en-IN" sz="2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54604142"/>
                  </a:ext>
                </a:extLst>
              </a:tr>
            </a:tbl>
          </a:graphicData>
        </a:graphic>
      </p:graphicFrame>
    </p:spTree>
    <p:extLst>
      <p:ext uri="{BB962C8B-B14F-4D97-AF65-F5344CB8AC3E}">
        <p14:creationId xmlns:p14="http://schemas.microsoft.com/office/powerpoint/2010/main" val="26675190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0863BF8D-C821-F4E7-BB62-168A666DAA55}"/>
              </a:ext>
            </a:extLst>
          </p:cNvPr>
          <p:cNvSpPr>
            <a:spLocks noChangeArrowheads="1"/>
          </p:cNvSpPr>
          <p:nvPr/>
        </p:nvSpPr>
        <p:spPr bwMode="auto">
          <a:xfrm>
            <a:off x="851336" y="611370"/>
            <a:ext cx="9821918" cy="4878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18.	Which of the following is a wrongly matched pair?</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Unicellular glandular cells – Goblet cell </a:t>
            </a:r>
          </a:p>
          <a:p>
            <a:pPr marL="993775" marR="0" indent="-457200" algn="just">
              <a:lnSpc>
                <a:spcPct val="107000"/>
              </a:lnSpc>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Saliva – Exocrine secretion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Fusiform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 Smooth muscle	4.  Cartilage – Areolar tissue</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19.	Consider the following statements.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	All connective tissues except blood contain cells which secrete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fibres</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of collagen or elastin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II.	The matrix of connective tissues in formed by the modified 	polysaccharides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Select the correct option.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I is true, II is false			2.  I is false, II is true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3"/>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Both I and II are true		4.  Both I and II are false</a:t>
            </a: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006778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0863BF8D-C821-F4E7-BB62-168A666DAA55}"/>
              </a:ext>
            </a:extLst>
          </p:cNvPr>
          <p:cNvSpPr>
            <a:spLocks noChangeArrowheads="1"/>
          </p:cNvSpPr>
          <p:nvPr/>
        </p:nvSpPr>
        <p:spPr bwMode="auto">
          <a:xfrm>
            <a:off x="867102" y="874246"/>
            <a:ext cx="9821918" cy="3911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20.	Statement I: The smooth muscle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fibre</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taper at both ends (fusiform) and 	show striations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Statement II: Communication junction (intercalated discs) at some fusion points allow the cells to contract as a unit in cardiac muscle.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Both Statement I and Statement II are correct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Statement I is correct but Statement II is incorrect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Statement I is incorrect but Statement II is correct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Both Statement I and Statement II are incorrect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536575" rtl="0" eaLnBrk="0" fontAlgn="base" latinLnBrk="0" hangingPunct="0">
              <a:lnSpc>
                <a:spcPct val="100000"/>
              </a:lnSpc>
              <a:spcBef>
                <a:spcPct val="0"/>
              </a:spcBef>
              <a:spcAft>
                <a:spcPct val="0"/>
              </a:spcAft>
              <a:buClrTx/>
              <a:buSzTx/>
              <a:tabLst/>
            </a:pPr>
            <a:endParaRPr kumimoji="0" lang="en-US"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0670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048599"/>
          <p:cNvSpPr>
            <a:spLocks noGrp="1"/>
          </p:cNvSpPr>
          <p:nvPr>
            <p:ph type="title"/>
          </p:nvPr>
        </p:nvSpPr>
        <p:spPr>
          <a:xfrm>
            <a:off x="398909" y="355461"/>
            <a:ext cx="5286523" cy="776558"/>
          </a:xfrm>
        </p:spPr>
        <p:style>
          <a:lnRef idx="2">
            <a:schemeClr val="accent3">
              <a:shade val="15000"/>
            </a:schemeClr>
          </a:lnRef>
          <a:fillRef idx="1">
            <a:schemeClr val="accent3"/>
          </a:fillRef>
          <a:effectRef idx="0">
            <a:schemeClr val="accent3"/>
          </a:effectRef>
          <a:fontRef idx="minor">
            <a:schemeClr val="lt1"/>
          </a:fontRef>
        </p:style>
        <p:txBody>
          <a:bodyPr/>
          <a:lstStyle/>
          <a:p>
            <a:r>
              <a:rPr lang="en-US" dirty="0" err="1"/>
              <a:t>Taxonamical</a:t>
            </a:r>
            <a:r>
              <a:rPr lang="en-US" dirty="0"/>
              <a:t> position</a:t>
            </a:r>
            <a:endParaRPr lang="en-GB" dirty="0"/>
          </a:p>
        </p:txBody>
      </p:sp>
      <p:pic>
        <p:nvPicPr>
          <p:cNvPr id="2097156" name="Picture 2097155"/>
          <p:cNvPicPr>
            <a:picLocks/>
          </p:cNvPicPr>
          <p:nvPr/>
        </p:nvPicPr>
        <p:blipFill>
          <a:blip r:embed="rId2"/>
          <a:stretch>
            <a:fillRect/>
          </a:stretch>
        </p:blipFill>
        <p:spPr>
          <a:xfrm>
            <a:off x="6506570" y="1011488"/>
            <a:ext cx="5840874" cy="5434255"/>
          </a:xfrm>
          <a:prstGeom prst="rect">
            <a:avLst/>
          </a:prstGeom>
        </p:spPr>
      </p:pic>
      <p:graphicFrame>
        <p:nvGraphicFramePr>
          <p:cNvPr id="4" name="Diagram 3">
            <a:extLst>
              <a:ext uri="{FF2B5EF4-FFF2-40B4-BE49-F238E27FC236}">
                <a16:creationId xmlns:a16="http://schemas.microsoft.com/office/drawing/2014/main" id="{3658DBAE-B3A4-FDB5-5FE8-C8C66696DD1A}"/>
              </a:ext>
            </a:extLst>
          </p:cNvPr>
          <p:cNvGraphicFramePr/>
          <p:nvPr/>
        </p:nvGraphicFramePr>
        <p:xfrm>
          <a:off x="398910" y="1224945"/>
          <a:ext cx="7474527" cy="4904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CE84A2B9-1178-B062-A46A-7B4480A23F67}"/>
              </a:ext>
            </a:extLst>
          </p:cNvPr>
          <p:cNvSpPr/>
          <p:nvPr/>
        </p:nvSpPr>
        <p:spPr>
          <a:xfrm>
            <a:off x="3131817" y="1345476"/>
            <a:ext cx="1350536" cy="820763"/>
          </a:xfrm>
          <a:prstGeom prst="rect">
            <a:avLst/>
          </a:prstGeom>
          <a:solidFill>
            <a:srgbClr val="E4DCC7"/>
          </a:solidFill>
          <a:ln>
            <a:solidFill>
              <a:srgbClr val="E3DCC7"/>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a:p>
        </p:txBody>
      </p:sp>
      <p:sp>
        <p:nvSpPr>
          <p:cNvPr id="3" name="Rectangle 2">
            <a:extLst>
              <a:ext uri="{FF2B5EF4-FFF2-40B4-BE49-F238E27FC236}">
                <a16:creationId xmlns:a16="http://schemas.microsoft.com/office/drawing/2014/main" id="{5F6E461A-B6CC-A298-89B9-482DA383C3F6}"/>
              </a:ext>
            </a:extLst>
          </p:cNvPr>
          <p:cNvSpPr/>
          <p:nvPr/>
        </p:nvSpPr>
        <p:spPr>
          <a:xfrm>
            <a:off x="3131817" y="2608237"/>
            <a:ext cx="1350536" cy="820763"/>
          </a:xfrm>
          <a:prstGeom prst="rect">
            <a:avLst/>
          </a:prstGeom>
          <a:solidFill>
            <a:srgbClr val="E4DCC7"/>
          </a:solidFill>
          <a:ln>
            <a:solidFill>
              <a:srgbClr val="E3DCC7"/>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a:p>
        </p:txBody>
      </p:sp>
      <p:sp>
        <p:nvSpPr>
          <p:cNvPr id="5" name="Rectangle 4">
            <a:extLst>
              <a:ext uri="{FF2B5EF4-FFF2-40B4-BE49-F238E27FC236}">
                <a16:creationId xmlns:a16="http://schemas.microsoft.com/office/drawing/2014/main" id="{D95E52EC-8305-AD7A-363D-8217BB5ABF66}"/>
              </a:ext>
            </a:extLst>
          </p:cNvPr>
          <p:cNvSpPr/>
          <p:nvPr/>
        </p:nvSpPr>
        <p:spPr>
          <a:xfrm>
            <a:off x="3131817" y="3870998"/>
            <a:ext cx="1350536" cy="820763"/>
          </a:xfrm>
          <a:prstGeom prst="rect">
            <a:avLst/>
          </a:prstGeom>
          <a:solidFill>
            <a:srgbClr val="E4DCC7"/>
          </a:solidFill>
          <a:ln>
            <a:solidFill>
              <a:srgbClr val="E3DCC7"/>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048599">
            <a:extLst>
              <a:ext uri="{FF2B5EF4-FFF2-40B4-BE49-F238E27FC236}">
                <a16:creationId xmlns:a16="http://schemas.microsoft.com/office/drawing/2014/main" id="{E86E253D-63EA-E995-1281-97F017667833}"/>
              </a:ext>
            </a:extLst>
          </p:cNvPr>
          <p:cNvSpPr>
            <a:spLocks noGrp="1"/>
          </p:cNvSpPr>
          <p:nvPr>
            <p:ph type="title"/>
          </p:nvPr>
        </p:nvSpPr>
        <p:spPr>
          <a:xfrm>
            <a:off x="398909" y="355461"/>
            <a:ext cx="3698319" cy="776557"/>
          </a:xfrm>
        </p:spPr>
        <p:style>
          <a:lnRef idx="2">
            <a:schemeClr val="accent3">
              <a:shade val="15000"/>
            </a:schemeClr>
          </a:lnRef>
          <a:fillRef idx="1">
            <a:schemeClr val="accent3"/>
          </a:fillRef>
          <a:effectRef idx="0">
            <a:schemeClr val="accent3"/>
          </a:effectRef>
          <a:fontRef idx="minor">
            <a:schemeClr val="lt1"/>
          </a:fontRef>
        </p:style>
        <p:txBody>
          <a:bodyPr>
            <a:normAutofit fontScale="90000"/>
          </a:bodyPr>
          <a:lstStyle/>
          <a:p>
            <a:r>
              <a:rPr lang="en-US" dirty="0"/>
              <a:t>BASIC FEATURES</a:t>
            </a:r>
            <a:endParaRPr lang="en-GB" dirty="0"/>
          </a:p>
        </p:txBody>
      </p:sp>
      <p:sp>
        <p:nvSpPr>
          <p:cNvPr id="6" name="TextBox 5">
            <a:extLst>
              <a:ext uri="{FF2B5EF4-FFF2-40B4-BE49-F238E27FC236}">
                <a16:creationId xmlns:a16="http://schemas.microsoft.com/office/drawing/2014/main" id="{13E05AB7-B093-3A30-8ED4-46AA3E9A4A29}"/>
              </a:ext>
            </a:extLst>
          </p:cNvPr>
          <p:cNvSpPr txBox="1"/>
          <p:nvPr/>
        </p:nvSpPr>
        <p:spPr>
          <a:xfrm>
            <a:off x="745610" y="1548160"/>
            <a:ext cx="2542817" cy="461665"/>
          </a:xfrm>
          <a:prstGeom prst="rect">
            <a:avLst/>
          </a:prstGeom>
          <a:solidFill>
            <a:srgbClr val="00B0F0"/>
          </a:solidFill>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dirty="0" err="1"/>
              <a:t>Colour</a:t>
            </a:r>
            <a:r>
              <a:rPr lang="en-US" sz="2400" dirty="0"/>
              <a:t> :</a:t>
            </a:r>
          </a:p>
        </p:txBody>
      </p:sp>
      <p:sp>
        <p:nvSpPr>
          <p:cNvPr id="8" name="TextBox 7">
            <a:extLst>
              <a:ext uri="{FF2B5EF4-FFF2-40B4-BE49-F238E27FC236}">
                <a16:creationId xmlns:a16="http://schemas.microsoft.com/office/drawing/2014/main" id="{B5BE25FE-F0A9-A452-263F-D6FF9E0FEF8D}"/>
              </a:ext>
            </a:extLst>
          </p:cNvPr>
          <p:cNvSpPr txBox="1"/>
          <p:nvPr/>
        </p:nvSpPr>
        <p:spPr>
          <a:xfrm>
            <a:off x="771882" y="2731203"/>
            <a:ext cx="2542817" cy="461665"/>
          </a:xfrm>
          <a:prstGeom prst="rect">
            <a:avLst/>
          </a:prstGeom>
          <a:solidFill>
            <a:srgbClr val="00B0F0"/>
          </a:solidFill>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dirty="0"/>
              <a:t>Size :</a:t>
            </a:r>
          </a:p>
        </p:txBody>
      </p:sp>
      <p:sp>
        <p:nvSpPr>
          <p:cNvPr id="10" name="TextBox 9">
            <a:extLst>
              <a:ext uri="{FF2B5EF4-FFF2-40B4-BE49-F238E27FC236}">
                <a16:creationId xmlns:a16="http://schemas.microsoft.com/office/drawing/2014/main" id="{4C0714F0-B20D-DC7A-F8B7-BC24D8D774E5}"/>
              </a:ext>
            </a:extLst>
          </p:cNvPr>
          <p:cNvSpPr txBox="1"/>
          <p:nvPr/>
        </p:nvSpPr>
        <p:spPr>
          <a:xfrm>
            <a:off x="745609" y="3914246"/>
            <a:ext cx="2569091" cy="461665"/>
          </a:xfrm>
          <a:prstGeom prst="rect">
            <a:avLst/>
          </a:prstGeom>
          <a:solidFill>
            <a:srgbClr val="00B0F0"/>
          </a:solidFill>
          <a:ln>
            <a:noFill/>
          </a:ln>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dirty="0"/>
              <a:t>Habit and habitat :</a:t>
            </a:r>
          </a:p>
        </p:txBody>
      </p:sp>
      <p:sp>
        <p:nvSpPr>
          <p:cNvPr id="12" name="TextBox 11">
            <a:extLst>
              <a:ext uri="{FF2B5EF4-FFF2-40B4-BE49-F238E27FC236}">
                <a16:creationId xmlns:a16="http://schemas.microsoft.com/office/drawing/2014/main" id="{6401F0D6-D534-FFAF-D9DC-D82DB4400849}"/>
              </a:ext>
            </a:extLst>
          </p:cNvPr>
          <p:cNvSpPr txBox="1"/>
          <p:nvPr/>
        </p:nvSpPr>
        <p:spPr>
          <a:xfrm>
            <a:off x="745609" y="5533198"/>
            <a:ext cx="2569090" cy="461665"/>
          </a:xfrm>
          <a:prstGeom prst="rect">
            <a:avLst/>
          </a:prstGeom>
          <a:solidFill>
            <a:srgbClr val="00B0F0"/>
          </a:solidFill>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dirty="0"/>
              <a:t>Distribution:</a:t>
            </a:r>
          </a:p>
        </p:txBody>
      </p:sp>
      <p:pic>
        <p:nvPicPr>
          <p:cNvPr id="3" name="Picture 2">
            <a:extLst>
              <a:ext uri="{FF2B5EF4-FFF2-40B4-BE49-F238E27FC236}">
                <a16:creationId xmlns:a16="http://schemas.microsoft.com/office/drawing/2014/main" id="{3025709C-AA91-48DD-E69E-08B2D292D738}"/>
              </a:ext>
            </a:extLst>
          </p:cNvPr>
          <p:cNvPicPr>
            <a:picLocks/>
          </p:cNvPicPr>
          <p:nvPr/>
        </p:nvPicPr>
        <p:blipFill>
          <a:blip r:embed="rId2"/>
          <a:stretch>
            <a:fillRect/>
          </a:stretch>
        </p:blipFill>
        <p:spPr>
          <a:xfrm rot="5606117">
            <a:off x="9242256" y="664474"/>
            <a:ext cx="3334220" cy="2076403"/>
          </a:xfrm>
          <a:prstGeom prst="rect">
            <a:avLst/>
          </a:prstGeom>
        </p:spPr>
      </p:pic>
      <p:pic>
        <p:nvPicPr>
          <p:cNvPr id="7" name="Picture 6">
            <a:extLst>
              <a:ext uri="{FF2B5EF4-FFF2-40B4-BE49-F238E27FC236}">
                <a16:creationId xmlns:a16="http://schemas.microsoft.com/office/drawing/2014/main" id="{0B511746-B89C-5B43-6AB8-2EDA4904D200}"/>
              </a:ext>
            </a:extLst>
          </p:cNvPr>
          <p:cNvPicPr>
            <a:picLocks/>
          </p:cNvPicPr>
          <p:nvPr/>
        </p:nvPicPr>
        <p:blipFill>
          <a:blip r:embed="rId3"/>
          <a:srcRect l="22184" t="5543" r="26170"/>
          <a:stretch>
            <a:fillRect/>
          </a:stretch>
        </p:blipFill>
        <p:spPr>
          <a:xfrm>
            <a:off x="9494375" y="3608684"/>
            <a:ext cx="2417976" cy="3333381"/>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Title 1048602"/>
          <p:cNvSpPr>
            <a:spLocks noGrp="1"/>
          </p:cNvSpPr>
          <p:nvPr>
            <p:ph type="title"/>
          </p:nvPr>
        </p:nvSpPr>
        <p:spPr>
          <a:xfrm>
            <a:off x="328017" y="326462"/>
            <a:ext cx="3266083" cy="753038"/>
          </a:xfrm>
          <a:solidFill>
            <a:srgbClr val="00B0F0"/>
          </a:solidFill>
        </p:spPr>
        <p:style>
          <a:lnRef idx="0">
            <a:schemeClr val="dk1"/>
          </a:lnRef>
          <a:fillRef idx="3">
            <a:schemeClr val="dk1"/>
          </a:fillRef>
          <a:effectRef idx="3">
            <a:schemeClr val="dk1"/>
          </a:effectRef>
          <a:fontRef idx="minor">
            <a:schemeClr val="lt1"/>
          </a:fontRef>
        </p:style>
        <p:txBody>
          <a:bodyPr>
            <a:normAutofit/>
          </a:bodyPr>
          <a:lstStyle/>
          <a:p>
            <a:r>
              <a:rPr lang="en-US" sz="4000" b="1" dirty="0">
                <a:latin typeface="ADLaM Display" panose="02010000000000000000" pitchFamily="2" charset="0"/>
                <a:ea typeface="ADLaM Display" panose="02010000000000000000" pitchFamily="2" charset="0"/>
                <a:cs typeface="ADLaM Display" panose="02010000000000000000" pitchFamily="2" charset="0"/>
              </a:rPr>
              <a:t>Morphology</a:t>
            </a:r>
            <a:endParaRPr lang="en-GB" sz="4000"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 name="TextBox 3">
            <a:extLst>
              <a:ext uri="{FF2B5EF4-FFF2-40B4-BE49-F238E27FC236}">
                <a16:creationId xmlns:a16="http://schemas.microsoft.com/office/drawing/2014/main" id="{D2915A43-541D-0F6B-507D-02DF8C46C589}"/>
              </a:ext>
            </a:extLst>
          </p:cNvPr>
          <p:cNvSpPr txBox="1"/>
          <p:nvPr/>
        </p:nvSpPr>
        <p:spPr>
          <a:xfrm>
            <a:off x="328017" y="1309423"/>
            <a:ext cx="5082183" cy="954107"/>
          </a:xfrm>
          <a:prstGeom prst="rect">
            <a:avLst/>
          </a:prstGeom>
          <a:noFill/>
        </p:spPr>
        <p:txBody>
          <a:bodyPr wrap="square" rtlCol="0">
            <a:spAutoFit/>
          </a:bodyPr>
          <a:lstStyle/>
          <a:p>
            <a:pPr algn="just"/>
            <a:r>
              <a:rPr lang="en-US" sz="2800" dirty="0">
                <a:solidFill>
                  <a:schemeClr val="bg1"/>
                </a:solidFill>
              </a:rPr>
              <a:t>Common cockroach in India: </a:t>
            </a:r>
            <a:r>
              <a:rPr lang="en-US" sz="2800" i="1" dirty="0" err="1">
                <a:solidFill>
                  <a:schemeClr val="bg1"/>
                </a:solidFill>
              </a:rPr>
              <a:t>Periplaneta</a:t>
            </a:r>
            <a:r>
              <a:rPr lang="en-US" sz="2800" i="1" dirty="0">
                <a:solidFill>
                  <a:schemeClr val="bg1"/>
                </a:solidFill>
              </a:rPr>
              <a:t> </a:t>
            </a:r>
            <a:r>
              <a:rPr lang="en-US" sz="2800" i="1" dirty="0" err="1">
                <a:solidFill>
                  <a:schemeClr val="bg1"/>
                </a:solidFill>
              </a:rPr>
              <a:t>americana</a:t>
            </a:r>
            <a:endParaRPr lang="en-US" sz="2800" dirty="0">
              <a:solidFill>
                <a:schemeClr val="bg1"/>
              </a:solidFill>
            </a:endParaRPr>
          </a:p>
        </p:txBody>
      </p:sp>
      <p:pic>
        <p:nvPicPr>
          <p:cNvPr id="2" name="Picture 1">
            <a:extLst>
              <a:ext uri="{FF2B5EF4-FFF2-40B4-BE49-F238E27FC236}">
                <a16:creationId xmlns:a16="http://schemas.microsoft.com/office/drawing/2014/main" id="{A176DE45-275D-414F-7B30-84C84415F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224" y="1487223"/>
            <a:ext cx="5953424" cy="4832196"/>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A59B34-84D7-1396-608D-3042D8010104}"/>
              </a:ext>
            </a:extLst>
          </p:cNvPr>
          <p:cNvSpPr txBox="1"/>
          <p:nvPr/>
        </p:nvSpPr>
        <p:spPr>
          <a:xfrm>
            <a:off x="407695" y="327441"/>
            <a:ext cx="3098181" cy="52322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l"/>
            <a:r>
              <a:rPr lang="en-US" sz="2800" b="1" dirty="0"/>
              <a:t>BODY DIVISIONS</a:t>
            </a:r>
          </a:p>
        </p:txBody>
      </p:sp>
      <p:sp>
        <p:nvSpPr>
          <p:cNvPr id="3" name="Rectangle 2">
            <a:extLst>
              <a:ext uri="{FF2B5EF4-FFF2-40B4-BE49-F238E27FC236}">
                <a16:creationId xmlns:a16="http://schemas.microsoft.com/office/drawing/2014/main" id="{60C84F64-9BEC-05E0-EBD5-13756724FC29}"/>
              </a:ext>
            </a:extLst>
          </p:cNvPr>
          <p:cNvSpPr/>
          <p:nvPr/>
        </p:nvSpPr>
        <p:spPr>
          <a:xfrm>
            <a:off x="5557532" y="1419176"/>
            <a:ext cx="5339068" cy="5359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680A132-7144-A78D-F1E8-625C6EE603A0}"/>
              </a:ext>
            </a:extLst>
          </p:cNvPr>
          <p:cNvPicPr>
            <a:picLocks/>
          </p:cNvPicPr>
          <p:nvPr/>
        </p:nvPicPr>
        <p:blipFill>
          <a:blip r:embed="rId2"/>
          <a:srcRect l="33725" r="5369"/>
          <a:stretch>
            <a:fillRect/>
          </a:stretch>
        </p:blipFill>
        <p:spPr>
          <a:xfrm>
            <a:off x="5557532" y="1215975"/>
            <a:ext cx="5199368" cy="5562601"/>
          </a:xfrm>
          <a:prstGeom prst="rect">
            <a:avLst/>
          </a:prstGeom>
        </p:spPr>
      </p:pic>
    </p:spTree>
    <p:extLst>
      <p:ext uri="{BB962C8B-B14F-4D97-AF65-F5344CB8AC3E}">
        <p14:creationId xmlns:p14="http://schemas.microsoft.com/office/powerpoint/2010/main" val="36830952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120BFA1-1CD2-0638-369A-CDEF87DB984A}"/>
              </a:ext>
            </a:extLst>
          </p:cNvPr>
          <p:cNvSpPr txBox="1"/>
          <p:nvPr/>
        </p:nvSpPr>
        <p:spPr>
          <a:xfrm>
            <a:off x="407695" y="327441"/>
            <a:ext cx="2424405" cy="52322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l"/>
            <a:r>
              <a:rPr lang="en-US" sz="2800" b="1" dirty="0"/>
              <a:t>EXOSKELETON</a:t>
            </a:r>
          </a:p>
        </p:txBody>
      </p:sp>
      <p:pic>
        <p:nvPicPr>
          <p:cNvPr id="2" name="Picture 1">
            <a:extLst>
              <a:ext uri="{FF2B5EF4-FFF2-40B4-BE49-F238E27FC236}">
                <a16:creationId xmlns:a16="http://schemas.microsoft.com/office/drawing/2014/main" id="{00D1C555-99F6-8AE0-4A2B-6C1AC2FB7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5991" y="1788813"/>
            <a:ext cx="6539978" cy="4397974"/>
          </a:xfrm>
          <a:prstGeom prst="rect">
            <a:avLst/>
          </a:prstGeom>
          <a:solidFill>
            <a:schemeClr val="bg1"/>
          </a:solidFill>
          <a:ln>
            <a:noFill/>
          </a:ln>
          <a:effectLst>
            <a:softEdge rad="112500"/>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7B9F8F-560B-B619-13C7-9F1F29F232F2}"/>
              </a:ext>
            </a:extLst>
          </p:cNvPr>
          <p:cNvSpPr txBox="1"/>
          <p:nvPr/>
        </p:nvSpPr>
        <p:spPr>
          <a:xfrm>
            <a:off x="863175" y="444499"/>
            <a:ext cx="2413425" cy="1020337"/>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p>
            <a:pPr defTabSz="457200">
              <a:spcBef>
                <a:spcPct val="20000"/>
              </a:spcBef>
              <a:spcAft>
                <a:spcPts val="600"/>
              </a:spcAft>
              <a:buClr>
                <a:schemeClr val="tx1"/>
              </a:buClr>
              <a:buSzPct val="100000"/>
            </a:pPr>
            <a:r>
              <a:rPr lang="en-US" sz="7200" b="1"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HEAD</a:t>
            </a:r>
          </a:p>
        </p:txBody>
      </p:sp>
      <p:pic>
        <p:nvPicPr>
          <p:cNvPr id="2097163" name="Picture 2097162"/>
          <p:cNvPicPr>
            <a:picLocks/>
          </p:cNvPicPr>
          <p:nvPr/>
        </p:nvPicPr>
        <p:blipFill rotWithShape="1">
          <a:blip r:embed="rId2"/>
          <a:srcRect r="2" b="11522"/>
          <a:stretch/>
        </p:blipFill>
        <p:spPr>
          <a:xfrm>
            <a:off x="3843594" y="1242006"/>
            <a:ext cx="6916633"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Content Placeholder 1048608"/>
          <p:cNvSpPr>
            <a:spLocks noGrp="1"/>
          </p:cNvSpPr>
          <p:nvPr>
            <p:ph idx="1"/>
          </p:nvPr>
        </p:nvSpPr>
        <p:spPr>
          <a:xfrm>
            <a:off x="1628984" y="126263"/>
            <a:ext cx="8964242" cy="6536230"/>
          </a:xfrm>
        </p:spPr>
        <p:txBody>
          <a:bodyPr/>
          <a:lstStyle/>
          <a:p>
            <a:pPr marL="0" indent="0">
              <a:buNone/>
            </a:pPr>
            <a:endParaRPr lang="en-GB" dirty="0"/>
          </a:p>
          <a:p>
            <a:pPr marL="0" indent="0">
              <a:buNone/>
            </a:pPr>
            <a:endParaRPr lang="en-GB" dirty="0"/>
          </a:p>
        </p:txBody>
      </p:sp>
      <p:sp>
        <p:nvSpPr>
          <p:cNvPr id="2" name="TextBox 1">
            <a:extLst>
              <a:ext uri="{FF2B5EF4-FFF2-40B4-BE49-F238E27FC236}">
                <a16:creationId xmlns:a16="http://schemas.microsoft.com/office/drawing/2014/main" id="{F2CBD3C4-CE54-E4CC-EFBA-ADBE4D7315C6}"/>
              </a:ext>
            </a:extLst>
          </p:cNvPr>
          <p:cNvSpPr txBox="1"/>
          <p:nvPr/>
        </p:nvSpPr>
        <p:spPr>
          <a:xfrm>
            <a:off x="580419" y="479753"/>
            <a:ext cx="2238982" cy="52322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l"/>
            <a:r>
              <a:rPr lang="en-US" sz="2800" b="1" dirty="0"/>
              <a:t>Mouth parts</a:t>
            </a:r>
          </a:p>
        </p:txBody>
      </p:sp>
      <p:pic>
        <p:nvPicPr>
          <p:cNvPr id="4" name="Picture 3">
            <a:extLst>
              <a:ext uri="{FF2B5EF4-FFF2-40B4-BE49-F238E27FC236}">
                <a16:creationId xmlns:a16="http://schemas.microsoft.com/office/drawing/2014/main" id="{8D9DA247-99D4-79EB-3147-F8E263B03F22}"/>
              </a:ext>
            </a:extLst>
          </p:cNvPr>
          <p:cNvPicPr>
            <a:picLocks/>
          </p:cNvPicPr>
          <p:nvPr/>
        </p:nvPicPr>
        <p:blipFill>
          <a:blip r:embed="rId2"/>
          <a:srcRect/>
          <a:stretch/>
        </p:blipFill>
        <p:spPr>
          <a:xfrm>
            <a:off x="3333750" y="601663"/>
            <a:ext cx="6745127" cy="5921130"/>
          </a:xfrm>
          <a:prstGeom prst="rect">
            <a:avLst/>
          </a:prstGeom>
          <a:ln>
            <a:noFill/>
          </a:ln>
          <a:effectLst>
            <a:softEdge rad="112500"/>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15E405-B495-89A2-5D1A-5CD71E5C1E4E}"/>
              </a:ext>
            </a:extLst>
          </p:cNvPr>
          <p:cNvPicPr>
            <a:picLocks/>
          </p:cNvPicPr>
          <p:nvPr/>
        </p:nvPicPr>
        <p:blipFill rotWithShape="1">
          <a:blip r:embed="rId2"/>
          <a:srcRect t="15059" r="-1" b="8428"/>
          <a:stretch/>
        </p:blipFill>
        <p:spPr>
          <a:xfrm>
            <a:off x="1645462" y="813303"/>
            <a:ext cx="9656356" cy="5231393"/>
          </a:xfrm>
          <a:prstGeom prst="rect">
            <a:avLst/>
          </a:prstGeom>
        </p:spPr>
      </p:pic>
      <p:sp>
        <p:nvSpPr>
          <p:cNvPr id="7" name="Title 1048609">
            <a:extLst>
              <a:ext uri="{FF2B5EF4-FFF2-40B4-BE49-F238E27FC236}">
                <a16:creationId xmlns:a16="http://schemas.microsoft.com/office/drawing/2014/main" id="{A60D98C6-6BF2-CCEC-EA26-80377227675B}"/>
              </a:ext>
            </a:extLst>
          </p:cNvPr>
          <p:cNvSpPr>
            <a:spLocks noGrp="1"/>
          </p:cNvSpPr>
          <p:nvPr>
            <p:ph type="title"/>
          </p:nvPr>
        </p:nvSpPr>
        <p:spPr>
          <a:xfrm>
            <a:off x="1127343" y="368434"/>
            <a:ext cx="2100117" cy="614707"/>
          </a:xfrm>
        </p:spPr>
        <p:style>
          <a:lnRef idx="2">
            <a:schemeClr val="accent5">
              <a:shade val="15000"/>
            </a:schemeClr>
          </a:lnRef>
          <a:fillRef idx="1">
            <a:schemeClr val="accent5"/>
          </a:fillRef>
          <a:effectRef idx="0">
            <a:schemeClr val="accent5"/>
          </a:effectRef>
          <a:fontRef idx="minor">
            <a:schemeClr val="lt1"/>
          </a:fontRef>
        </p:style>
        <p:txBody>
          <a:bodyPr>
            <a:noAutofit/>
          </a:bodyPr>
          <a:lstStyle/>
          <a:p>
            <a:r>
              <a:rPr lang="en-US" sz="3600" b="1" dirty="0"/>
              <a:t>Thorax</a:t>
            </a:r>
            <a:endParaRPr lang="en-GB" sz="3600" b="1" dirty="0"/>
          </a:p>
        </p:txBody>
      </p:sp>
      <p:sp>
        <p:nvSpPr>
          <p:cNvPr id="2" name="TextBox 1">
            <a:extLst>
              <a:ext uri="{FF2B5EF4-FFF2-40B4-BE49-F238E27FC236}">
                <a16:creationId xmlns:a16="http://schemas.microsoft.com/office/drawing/2014/main" id="{46856DE4-A94D-3A43-8DFA-DAD69230AF65}"/>
              </a:ext>
            </a:extLst>
          </p:cNvPr>
          <p:cNvSpPr txBox="1"/>
          <p:nvPr/>
        </p:nvSpPr>
        <p:spPr>
          <a:xfrm>
            <a:off x="1127343" y="1391735"/>
            <a:ext cx="2810952" cy="1569660"/>
          </a:xfrm>
          <a:prstGeom prst="rect">
            <a:avLst/>
          </a:prstGeom>
          <a:noFill/>
        </p:spPr>
        <p:txBody>
          <a:bodyPr wrap="square" rtlCol="0">
            <a:spAutoFit/>
          </a:bodyPr>
          <a:lstStyle/>
          <a:p>
            <a:pPr marL="342900" indent="-342900" algn="l">
              <a:buFont typeface="Arial" panose="020B0604020202020204" pitchFamily="34" charset="0"/>
              <a:buChar char="•"/>
            </a:pPr>
            <a:r>
              <a:rPr lang="en-US" sz="3200" b="1" dirty="0">
                <a:solidFill>
                  <a:schemeClr val="bg1"/>
                </a:solidFill>
                <a:latin typeface="Abadi Extra Light" panose="02000000000000000000" pitchFamily="2" charset="0"/>
                <a:ea typeface="Abadi Extra Light" panose="02000000000000000000" pitchFamily="2" charset="0"/>
              </a:rPr>
              <a:t>Prothorax</a:t>
            </a:r>
          </a:p>
          <a:p>
            <a:pPr marL="342900" indent="-342900" algn="l">
              <a:buFont typeface="Arial" panose="020B0604020202020204" pitchFamily="34" charset="0"/>
              <a:buChar char="•"/>
            </a:pPr>
            <a:r>
              <a:rPr lang="en-US" sz="3200" b="1" dirty="0" err="1">
                <a:solidFill>
                  <a:schemeClr val="bg1"/>
                </a:solidFill>
                <a:latin typeface="Abadi Extra Light" panose="02000000000000000000" pitchFamily="2" charset="0"/>
                <a:ea typeface="Abadi Extra Light" panose="02000000000000000000" pitchFamily="2" charset="0"/>
              </a:rPr>
              <a:t>Mesothorax</a:t>
            </a:r>
            <a:endParaRPr lang="en-US" sz="3200" b="1" dirty="0">
              <a:solidFill>
                <a:schemeClr val="bg1"/>
              </a:solidFill>
              <a:latin typeface="Abadi Extra Light" panose="02000000000000000000" pitchFamily="2" charset="0"/>
              <a:ea typeface="Abadi Extra Light" panose="02000000000000000000" pitchFamily="2" charset="0"/>
            </a:endParaRPr>
          </a:p>
          <a:p>
            <a:pPr marL="342900" indent="-342900" algn="l">
              <a:buFont typeface="Arial" panose="020B0604020202020204" pitchFamily="34" charset="0"/>
              <a:buChar char="•"/>
            </a:pPr>
            <a:r>
              <a:rPr lang="en-US" sz="3200" b="1" dirty="0" err="1">
                <a:solidFill>
                  <a:schemeClr val="bg1"/>
                </a:solidFill>
                <a:latin typeface="Abadi Extra Light" panose="02000000000000000000" pitchFamily="2" charset="0"/>
                <a:ea typeface="Abadi Extra Light" panose="02000000000000000000" pitchFamily="2" charset="0"/>
              </a:rPr>
              <a:t>Metathorax</a:t>
            </a:r>
            <a:endParaRPr lang="en-US" sz="3200" b="1" dirty="0">
              <a:solidFill>
                <a:schemeClr val="bg1"/>
              </a:solidFill>
              <a:latin typeface="Abadi Extra Light" panose="02000000000000000000" pitchFamily="2" charset="0"/>
              <a:ea typeface="Abadi Extra Light" panose="02000000000000000000" pitchFamily="2" charset="0"/>
            </a:endParaRPr>
          </a:p>
        </p:txBody>
      </p:sp>
    </p:spTree>
    <p:extLst>
      <p:ext uri="{BB962C8B-B14F-4D97-AF65-F5344CB8AC3E}">
        <p14:creationId xmlns:p14="http://schemas.microsoft.com/office/powerpoint/2010/main" val="11470614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89BA61-BC61-F9A2-46F5-881930D812E4}"/>
              </a:ext>
            </a:extLst>
          </p:cNvPr>
          <p:cNvSpPr txBox="1"/>
          <p:nvPr/>
        </p:nvSpPr>
        <p:spPr>
          <a:xfrm>
            <a:off x="555143" y="479582"/>
            <a:ext cx="4223946" cy="5720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defTabSz="457200">
              <a:spcBef>
                <a:spcPct val="20000"/>
              </a:spcBef>
              <a:spcAft>
                <a:spcPts val="600"/>
              </a:spcAft>
              <a:buClr>
                <a:schemeClr val="tx1"/>
              </a:buClr>
              <a:buSzPct val="100000"/>
            </a:pPr>
            <a:r>
              <a:rPr lang="en-US" sz="2800" b="1" cap="small" dirty="0">
                <a:gradFill flip="none" rotWithShape="1">
                  <a:gsLst>
                    <a:gs pos="0">
                      <a:sysClr val="window" lastClr="FFFFFF"/>
                    </a:gs>
                    <a:gs pos="100000">
                      <a:sysClr val="window" lastClr="FFFFFF">
                        <a:lumMod val="75000"/>
                      </a:sys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3 PAIRS OF WALKING LEGS</a:t>
            </a:r>
          </a:p>
        </p:txBody>
      </p:sp>
      <p:pic>
        <p:nvPicPr>
          <p:cNvPr id="8" name="Picture 7">
            <a:extLst>
              <a:ext uri="{FF2B5EF4-FFF2-40B4-BE49-F238E27FC236}">
                <a16:creationId xmlns:a16="http://schemas.microsoft.com/office/drawing/2014/main" id="{32841947-9407-C9BD-71CD-FD114C32AEA3}"/>
              </a:ext>
            </a:extLst>
          </p:cNvPr>
          <p:cNvPicPr>
            <a:picLocks noChangeAspect="1"/>
          </p:cNvPicPr>
          <p:nvPr/>
        </p:nvPicPr>
        <p:blipFill rotWithShape="1">
          <a:blip r:embed="rId2">
            <a:extLst>
              <a:ext uri="{28A0092B-C50C-407E-A947-70E740481C1C}">
                <a14:useLocalDpi xmlns:a14="http://schemas.microsoft.com/office/drawing/2010/main" val="0"/>
              </a:ext>
            </a:extLst>
          </a:blip>
          <a:srcRect t="27996" r="-1" b="10028"/>
          <a:stretch/>
        </p:blipFill>
        <p:spPr>
          <a:xfrm>
            <a:off x="3572589" y="1971163"/>
            <a:ext cx="6906043" cy="408975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0A473-190D-5E52-A79E-4FC7AD5E127C}"/>
              </a:ext>
            </a:extLst>
          </p:cNvPr>
          <p:cNvSpPr txBox="1"/>
          <p:nvPr/>
        </p:nvSpPr>
        <p:spPr>
          <a:xfrm>
            <a:off x="7323809" y="2243669"/>
            <a:ext cx="2518691" cy="13885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b">
            <a:noAutofit/>
          </a:bodyPr>
          <a:lstStyle/>
          <a:p>
            <a:pPr algn="ctr" defTabSz="457200">
              <a:spcBef>
                <a:spcPct val="0"/>
              </a:spcBef>
              <a:spcAft>
                <a:spcPts val="600"/>
              </a:spcAft>
            </a:pPr>
            <a:r>
              <a:rPr lang="en-US" sz="4000" b="1" cap="all" dirty="0">
                <a:ln w="3175" cmpd="sng">
                  <a:noFill/>
                </a:ln>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2 Pairs of wings</a:t>
            </a:r>
          </a:p>
        </p:txBody>
      </p:sp>
      <p:pic>
        <p:nvPicPr>
          <p:cNvPr id="7" name="Picture 6">
            <a:extLst>
              <a:ext uri="{FF2B5EF4-FFF2-40B4-BE49-F238E27FC236}">
                <a16:creationId xmlns:a16="http://schemas.microsoft.com/office/drawing/2014/main" id="{C31644BD-435D-B47E-1A3F-EDEE2201EB5E}"/>
              </a:ext>
            </a:extLst>
          </p:cNvPr>
          <p:cNvPicPr>
            <a:picLocks/>
          </p:cNvPicPr>
          <p:nvPr/>
        </p:nvPicPr>
        <p:blipFill>
          <a:blip r:embed="rId2"/>
          <a:srcRect/>
          <a:stretch/>
        </p:blipFill>
        <p:spPr>
          <a:xfrm>
            <a:off x="1960476" y="1498334"/>
            <a:ext cx="3861285" cy="3632697"/>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048613"/>
          <p:cNvSpPr>
            <a:spLocks noGrp="1"/>
          </p:cNvSpPr>
          <p:nvPr>
            <p:ph type="title"/>
          </p:nvPr>
        </p:nvSpPr>
        <p:spPr>
          <a:xfrm>
            <a:off x="589911" y="421775"/>
            <a:ext cx="2381890" cy="545477"/>
          </a:xfrm>
        </p:spPr>
        <p:style>
          <a:lnRef idx="2">
            <a:schemeClr val="accent5">
              <a:shade val="15000"/>
            </a:schemeClr>
          </a:lnRef>
          <a:fillRef idx="1">
            <a:schemeClr val="accent5"/>
          </a:fillRef>
          <a:effectRef idx="0">
            <a:schemeClr val="accent5"/>
          </a:effectRef>
          <a:fontRef idx="minor">
            <a:schemeClr val="lt1"/>
          </a:fontRef>
        </p:style>
        <p:txBody>
          <a:bodyPr>
            <a:normAutofit fontScale="90000"/>
          </a:bodyPr>
          <a:lstStyle/>
          <a:p>
            <a:r>
              <a:rPr lang="en-US" b="1" dirty="0"/>
              <a:t>Abdomen</a:t>
            </a:r>
            <a:endParaRPr lang="en-GB" b="1" dirty="0"/>
          </a:p>
        </p:txBody>
      </p:sp>
      <p:sp>
        <p:nvSpPr>
          <p:cNvPr id="3" name="Rectangle 2">
            <a:extLst>
              <a:ext uri="{FF2B5EF4-FFF2-40B4-BE49-F238E27FC236}">
                <a16:creationId xmlns:a16="http://schemas.microsoft.com/office/drawing/2014/main" id="{368FF25C-5D82-D664-3FB4-DCE33C7DB7E1}"/>
              </a:ext>
            </a:extLst>
          </p:cNvPr>
          <p:cNvSpPr/>
          <p:nvPr/>
        </p:nvSpPr>
        <p:spPr>
          <a:xfrm>
            <a:off x="5423548" y="1417217"/>
            <a:ext cx="5575609" cy="507921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1E9E0CE-A4E8-8DE9-4217-A1375E325F44}"/>
              </a:ext>
            </a:extLst>
          </p:cNvPr>
          <p:cNvPicPr>
            <a:picLocks/>
          </p:cNvPicPr>
          <p:nvPr/>
        </p:nvPicPr>
        <p:blipFill rotWithShape="1">
          <a:blip r:embed="rId2"/>
          <a:srcRect t="15059" r="-1" b="8428"/>
          <a:stretch/>
        </p:blipFill>
        <p:spPr>
          <a:xfrm>
            <a:off x="1992301" y="1158980"/>
            <a:ext cx="9478537" cy="5004506"/>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89C1C0-C558-FA87-F763-04D7A81CDF98}"/>
              </a:ext>
            </a:extLst>
          </p:cNvPr>
          <p:cNvSpPr txBox="1"/>
          <p:nvPr/>
        </p:nvSpPr>
        <p:spPr>
          <a:xfrm>
            <a:off x="712945" y="429209"/>
            <a:ext cx="3579655" cy="461665"/>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b="1" dirty="0">
                <a:solidFill>
                  <a:schemeClr val="tx1"/>
                </a:solidFill>
              </a:rPr>
              <a:t>FEMALE GENITAL POUCH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89C1C0-C558-FA87-F763-04D7A81CDF98}"/>
              </a:ext>
            </a:extLst>
          </p:cNvPr>
          <p:cNvSpPr txBox="1"/>
          <p:nvPr/>
        </p:nvSpPr>
        <p:spPr>
          <a:xfrm>
            <a:off x="649445" y="441908"/>
            <a:ext cx="3592355" cy="461665"/>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US" sz="2400" b="1" dirty="0">
                <a:solidFill>
                  <a:schemeClr val="tx1"/>
                </a:solidFill>
              </a:rPr>
              <a:t>MALE GENITAL POUCH</a:t>
            </a:r>
          </a:p>
        </p:txBody>
      </p:sp>
    </p:spTree>
    <p:extLst>
      <p:ext uri="{BB962C8B-B14F-4D97-AF65-F5344CB8AC3E}">
        <p14:creationId xmlns:p14="http://schemas.microsoft.com/office/powerpoint/2010/main" val="13417270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1B5B4F-F462-767A-1A38-033FBD35FEBE}"/>
              </a:ext>
            </a:extLst>
          </p:cNvPr>
          <p:cNvSpPr txBox="1"/>
          <p:nvPr/>
        </p:nvSpPr>
        <p:spPr>
          <a:xfrm>
            <a:off x="7063519" y="2559712"/>
            <a:ext cx="4470191" cy="10821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algn="ctr" defTabSz="457200">
              <a:spcBef>
                <a:spcPct val="0"/>
              </a:spcBef>
              <a:spcAft>
                <a:spcPts val="600"/>
              </a:spcAft>
            </a:pPr>
            <a:r>
              <a:rPr lang="en-US" sz="3200" cap="all" dirty="0">
                <a:ln w="3175" cmpd="sng">
                  <a:noFill/>
                </a:ln>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ANAL STYLE AND ANAL CERCI</a:t>
            </a:r>
          </a:p>
        </p:txBody>
      </p:sp>
      <p:pic>
        <p:nvPicPr>
          <p:cNvPr id="5" name="Picture 4">
            <a:extLst>
              <a:ext uri="{FF2B5EF4-FFF2-40B4-BE49-F238E27FC236}">
                <a16:creationId xmlns:a16="http://schemas.microsoft.com/office/drawing/2014/main" id="{9F01E931-8E71-70FC-32EC-FDE5A537F732}"/>
              </a:ext>
            </a:extLst>
          </p:cNvPr>
          <p:cNvPicPr>
            <a:picLocks/>
          </p:cNvPicPr>
          <p:nvPr/>
        </p:nvPicPr>
        <p:blipFill>
          <a:blip r:embed="rId2"/>
          <a:stretch>
            <a:fillRect/>
          </a:stretch>
        </p:blipFill>
        <p:spPr>
          <a:xfrm>
            <a:off x="947853" y="1403243"/>
            <a:ext cx="5649951" cy="4096336"/>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2F8A74-2091-8A62-B86D-06A9054D94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3496" y="867256"/>
            <a:ext cx="8433724" cy="5123487"/>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048617"/>
          <p:cNvSpPr>
            <a:spLocks noGrp="1"/>
          </p:cNvSpPr>
          <p:nvPr>
            <p:ph type="title" idx="4294967295"/>
          </p:nvPr>
        </p:nvSpPr>
        <p:spPr>
          <a:xfrm>
            <a:off x="1517650" y="2236788"/>
            <a:ext cx="9156700" cy="1192212"/>
          </a:xfrm>
        </p:spPr>
        <p:txBody>
          <a:bodyPr vert="horz" lIns="91440" tIns="45720" rIns="91440" bIns="45720" rtlCol="0" anchor="b">
            <a:noAutofit/>
          </a:bodyPr>
          <a:lstStyle/>
          <a:p>
            <a:pPr algn="ctr"/>
            <a:r>
              <a:rPr lang="en-US" sz="6600" b="1" dirty="0">
                <a:solidFill>
                  <a:schemeClr val="bg1"/>
                </a:solidFill>
                <a:effectLst>
                  <a:glow rad="38100">
                    <a:schemeClr val="bg1">
                      <a:lumMod val="65000"/>
                      <a:lumOff val="35000"/>
                      <a:alpha val="50000"/>
                    </a:schemeClr>
                  </a:glow>
                  <a:outerShdw blurRad="28575" dist="31750" dir="13200000" algn="tl" rotWithShape="0">
                    <a:srgbClr val="000000">
                      <a:alpha val="25000"/>
                    </a:srgbClr>
                  </a:outerShdw>
                </a:effectLst>
              </a:rPr>
              <a:t>Anatomy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048618"/>
          <p:cNvSpPr>
            <a:spLocks noGrp="1"/>
          </p:cNvSpPr>
          <p:nvPr>
            <p:ph type="title"/>
          </p:nvPr>
        </p:nvSpPr>
        <p:spPr>
          <a:xfrm>
            <a:off x="643192" y="609600"/>
            <a:ext cx="4513008" cy="711200"/>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Autofi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Digestive System: </a:t>
            </a:r>
          </a:p>
        </p:txBody>
      </p:sp>
      <p:sp>
        <p:nvSpPr>
          <p:cNvPr id="2" name="TextBox 1">
            <a:extLst>
              <a:ext uri="{FF2B5EF4-FFF2-40B4-BE49-F238E27FC236}">
                <a16:creationId xmlns:a16="http://schemas.microsoft.com/office/drawing/2014/main" id="{C2D46E06-C3C1-7672-267E-B0D2FD8C9515}"/>
              </a:ext>
            </a:extLst>
          </p:cNvPr>
          <p:cNvSpPr txBox="1"/>
          <p:nvPr/>
        </p:nvSpPr>
        <p:spPr>
          <a:xfrm>
            <a:off x="744792" y="1820862"/>
            <a:ext cx="3268408" cy="2370138"/>
          </a:xfrm>
          <a:prstGeom prst="rect">
            <a:avLst/>
          </a:prstGeom>
          <a:ln>
            <a:noFill/>
          </a:ln>
        </p:spPr>
        <p:txBody>
          <a:bodyPr vert="horz" lIns="91440" tIns="45720" rIns="91440" bIns="45720" rtlCol="0" anchor="t">
            <a:noAutofit/>
          </a:bodyPr>
          <a:lstStyle/>
          <a:p>
            <a:pPr marL="571500" indent="-571500" defTabSz="457200">
              <a:spcBef>
                <a:spcPct val="20000"/>
              </a:spcBef>
              <a:spcAft>
                <a:spcPts val="600"/>
              </a:spcAft>
              <a:buClr>
                <a:schemeClr val="tx1"/>
              </a:buClr>
              <a:buSzPct val="100000"/>
              <a:buFont typeface="Wingdings" panose="05000000000000000000" pitchFamily="2" charset="2"/>
              <a:buChar char="§"/>
            </a:pPr>
            <a:r>
              <a:rPr lang="en-US" sz="4000" b="1"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Foregut</a:t>
            </a:r>
          </a:p>
          <a:p>
            <a:pPr marL="571500" indent="-571500" defTabSz="457200">
              <a:spcBef>
                <a:spcPct val="20000"/>
              </a:spcBef>
              <a:spcAft>
                <a:spcPts val="600"/>
              </a:spcAft>
              <a:buClr>
                <a:schemeClr val="tx1"/>
              </a:buClr>
              <a:buSzPct val="100000"/>
              <a:buFont typeface="Wingdings" panose="05000000000000000000" pitchFamily="2" charset="2"/>
              <a:buChar char="§"/>
            </a:pPr>
            <a:r>
              <a:rPr lang="en-US" sz="4000" b="1"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Midgut</a:t>
            </a:r>
          </a:p>
          <a:p>
            <a:pPr marL="571500" indent="-571500" defTabSz="457200">
              <a:spcBef>
                <a:spcPct val="20000"/>
              </a:spcBef>
              <a:spcAft>
                <a:spcPts val="600"/>
              </a:spcAft>
              <a:buClr>
                <a:schemeClr val="tx1"/>
              </a:buClr>
              <a:buSzPct val="100000"/>
              <a:buFont typeface="Wingdings" panose="05000000000000000000" pitchFamily="2" charset="2"/>
              <a:buChar char="§"/>
            </a:pPr>
            <a:r>
              <a:rPr lang="en-US" sz="4000" b="1"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Hindgut</a:t>
            </a:r>
          </a:p>
        </p:txBody>
      </p:sp>
      <p:pic>
        <p:nvPicPr>
          <p:cNvPr id="5" name="Picture 4">
            <a:extLst>
              <a:ext uri="{FF2B5EF4-FFF2-40B4-BE49-F238E27FC236}">
                <a16:creationId xmlns:a16="http://schemas.microsoft.com/office/drawing/2014/main" id="{CFF50310-F6F6-00EA-EEB7-65E97AE09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160" y="609600"/>
            <a:ext cx="5128810" cy="5929260"/>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56BF3C-1547-81A3-A387-8536769D54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4698" y="836705"/>
            <a:ext cx="4913838" cy="5387789"/>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B6B96B-2776-B309-676A-1E1C53EFEF8B}"/>
              </a:ext>
            </a:extLst>
          </p:cNvPr>
          <p:cNvSpPr/>
          <p:nvPr/>
        </p:nvSpPr>
        <p:spPr>
          <a:xfrm>
            <a:off x="2933700" y="304800"/>
            <a:ext cx="6146800" cy="59055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IN" sz="2400"/>
          </a:p>
        </p:txBody>
      </p:sp>
      <p:pic>
        <p:nvPicPr>
          <p:cNvPr id="5" name="Picture 4">
            <a:extLst>
              <a:ext uri="{FF2B5EF4-FFF2-40B4-BE49-F238E27FC236}">
                <a16:creationId xmlns:a16="http://schemas.microsoft.com/office/drawing/2014/main" id="{A28876FE-E51A-E333-D79C-A762C06E849B}"/>
              </a:ext>
            </a:extLst>
          </p:cNvPr>
          <p:cNvPicPr>
            <a:picLocks/>
          </p:cNvPicPr>
          <p:nvPr/>
        </p:nvPicPr>
        <p:blipFill>
          <a:blip r:embed="rId2"/>
          <a:stretch>
            <a:fillRect/>
          </a:stretch>
        </p:blipFill>
        <p:spPr>
          <a:xfrm>
            <a:off x="2586336" y="376343"/>
            <a:ext cx="6494164" cy="5734473"/>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048626"/>
          <p:cNvSpPr>
            <a:spLocks noGrp="1"/>
          </p:cNvSpPr>
          <p:nvPr>
            <p:ph type="title" idx="4294967295"/>
          </p:nvPr>
        </p:nvSpPr>
        <p:spPr>
          <a:xfrm>
            <a:off x="5811838" y="683498"/>
            <a:ext cx="4144962" cy="1257300"/>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fontScale="90000"/>
          </a:bodyPr>
          <a:lstStyle/>
          <a:p>
            <a:r>
              <a:rPr lang="en-US" dirty="0">
                <a:gradFill flip="none" rotWithShape="1">
                  <a:gsLst>
                    <a:gs pos="0">
                      <a:sysClr val="window" lastClr="FFFFFF"/>
                    </a:gs>
                    <a:gs pos="100000">
                      <a:sysClr val="window" lastClr="FFFFFF">
                        <a:lumMod val="65000"/>
                      </a:sysClr>
                    </a:gs>
                  </a:gsLst>
                  <a:lin ang="5580000" scaled="0"/>
                  <a:tileRect/>
                </a:gradFill>
                <a:latin typeface="+mj-lt"/>
                <a:ea typeface="+mj-ea"/>
                <a:cs typeface="+mj-cs"/>
              </a:rPr>
              <a:t>Circulatory System: Open type</a:t>
            </a:r>
          </a:p>
        </p:txBody>
      </p:sp>
      <p:sp>
        <p:nvSpPr>
          <p:cNvPr id="2" name="TextBox 1">
            <a:extLst>
              <a:ext uri="{FF2B5EF4-FFF2-40B4-BE49-F238E27FC236}">
                <a16:creationId xmlns:a16="http://schemas.microsoft.com/office/drawing/2014/main" id="{1C5C1BD9-32E7-CC68-7FCE-D870702CA9CC}"/>
              </a:ext>
            </a:extLst>
          </p:cNvPr>
          <p:cNvSpPr txBox="1"/>
          <p:nvPr/>
        </p:nvSpPr>
        <p:spPr>
          <a:xfrm>
            <a:off x="6420465" y="2666999"/>
            <a:ext cx="5122606" cy="3216276"/>
          </a:xfrm>
          <a:prstGeom prst="rect">
            <a:avLst/>
          </a:prstGeom>
        </p:spPr>
        <p:txBody>
          <a:bodyPr vert="horz" lIns="91440" tIns="45720" rIns="91440" bIns="45720" rtlCol="0" anchor="t">
            <a:normAutofit/>
          </a:bodyPr>
          <a:lstStyle/>
          <a:p>
            <a:pPr marL="285750" indent="-285750" defTabSz="457200">
              <a:spcBef>
                <a:spcPct val="20000"/>
              </a:spcBef>
              <a:spcAft>
                <a:spcPts val="600"/>
              </a:spcAft>
              <a:buClr>
                <a:schemeClr val="tx1"/>
              </a:buClr>
              <a:buSzPct val="100000"/>
              <a:buFont typeface="Arial"/>
              <a:buChar char="•"/>
            </a:pPr>
            <a:r>
              <a:rPr lang="en-US" sz="2800" cap="small" dirty="0">
                <a:gradFill flip="none" rotWithShape="1">
                  <a:gsLst>
                    <a:gs pos="0">
                      <a:sysClr val="window" lastClr="FFFFFF"/>
                    </a:gs>
                    <a:gs pos="100000">
                      <a:sysClr val="window" lastClr="FFFFFF">
                        <a:lumMod val="75000"/>
                      </a:sys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HAEMOCOEL</a:t>
            </a:r>
          </a:p>
          <a:p>
            <a:pPr marL="285750" indent="-285750" defTabSz="457200">
              <a:spcBef>
                <a:spcPct val="20000"/>
              </a:spcBef>
              <a:spcAft>
                <a:spcPts val="600"/>
              </a:spcAft>
              <a:buClr>
                <a:schemeClr val="tx1"/>
              </a:buClr>
              <a:buSzPct val="100000"/>
              <a:buFont typeface="Arial"/>
              <a:buChar char="•"/>
            </a:pPr>
            <a:r>
              <a:rPr lang="en-US" sz="2800" cap="small" dirty="0">
                <a:gradFill flip="none" rotWithShape="1">
                  <a:gsLst>
                    <a:gs pos="0">
                      <a:sysClr val="window" lastClr="FFFFFF"/>
                    </a:gs>
                    <a:gs pos="100000">
                      <a:sysClr val="window" lastClr="FFFFFF">
                        <a:lumMod val="75000"/>
                      </a:sys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HAEMOLYMPH</a:t>
            </a:r>
          </a:p>
        </p:txBody>
      </p:sp>
      <p:pic>
        <p:nvPicPr>
          <p:cNvPr id="6" name="Picture 5">
            <a:extLst>
              <a:ext uri="{FF2B5EF4-FFF2-40B4-BE49-F238E27FC236}">
                <a16:creationId xmlns:a16="http://schemas.microsoft.com/office/drawing/2014/main" id="{2E38AE48-6482-DD2C-1AAE-BABDE75E1A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3393" y="683498"/>
            <a:ext cx="3763758" cy="5209355"/>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FDE000-191B-0B4B-0B6A-30AB4F16E5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8448" y="340661"/>
            <a:ext cx="4460509" cy="6176678"/>
          </a:xfrm>
          <a:prstGeom prst="rect">
            <a:avLst/>
          </a:prstGeom>
        </p:spPr>
      </p:pic>
      <p:sp>
        <p:nvSpPr>
          <p:cNvPr id="3" name="Title 1048626">
            <a:extLst>
              <a:ext uri="{FF2B5EF4-FFF2-40B4-BE49-F238E27FC236}">
                <a16:creationId xmlns:a16="http://schemas.microsoft.com/office/drawing/2014/main" id="{7CA28C9B-ECE4-B9E5-54D1-3F9DCE5EB1AB}"/>
              </a:ext>
            </a:extLst>
          </p:cNvPr>
          <p:cNvSpPr>
            <a:spLocks noGrp="1"/>
          </p:cNvSpPr>
          <p:nvPr>
            <p:ph type="title"/>
          </p:nvPr>
        </p:nvSpPr>
        <p:spPr>
          <a:xfrm>
            <a:off x="371772" y="161862"/>
            <a:ext cx="6340755" cy="1905000"/>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p>
            <a:r>
              <a:rPr lang="en-US" sz="4000" b="1" dirty="0">
                <a:gradFill flip="none" rotWithShape="1">
                  <a:gsLst>
                    <a:gs pos="0">
                      <a:sysClr val="window" lastClr="FFFFFF"/>
                    </a:gs>
                    <a:gs pos="100000">
                      <a:sysClr val="window" lastClr="FFFFFF">
                        <a:lumMod val="65000"/>
                      </a:sysClr>
                    </a:gs>
                  </a:gsLst>
                  <a:lin ang="5580000" scaled="0"/>
                  <a:tileRect/>
                </a:gradFill>
                <a:latin typeface="Tahoma" panose="020B0604030504040204" pitchFamily="34" charset="0"/>
                <a:ea typeface="Tahoma" panose="020B0604030504040204" pitchFamily="34" charset="0"/>
                <a:cs typeface="Tahoma" panose="020B0604030504040204" pitchFamily="34" charset="0"/>
              </a:rPr>
              <a:t>Circulatory System: Open type</a:t>
            </a:r>
          </a:p>
        </p:txBody>
      </p:sp>
      <p:sp>
        <p:nvSpPr>
          <p:cNvPr id="4" name="TextBox 3">
            <a:extLst>
              <a:ext uri="{FF2B5EF4-FFF2-40B4-BE49-F238E27FC236}">
                <a16:creationId xmlns:a16="http://schemas.microsoft.com/office/drawing/2014/main" id="{121DC71B-69BE-36CE-4A09-198EF94719F0}"/>
              </a:ext>
            </a:extLst>
          </p:cNvPr>
          <p:cNvSpPr txBox="1"/>
          <p:nvPr/>
        </p:nvSpPr>
        <p:spPr>
          <a:xfrm>
            <a:off x="939912" y="2659059"/>
            <a:ext cx="1828800"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457200" indent="-457200" algn="l">
              <a:buFont typeface="Arial" panose="020B0604020202020204" pitchFamily="34" charset="0"/>
              <a:buChar char="•"/>
            </a:pPr>
            <a:r>
              <a:rPr lang="en-US" sz="2800" b="1" dirty="0"/>
              <a:t>HEART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048588"/>
          <p:cNvSpPr>
            <a:spLocks noGrp="1"/>
          </p:cNvSpPr>
          <p:nvPr>
            <p:ph type="title"/>
          </p:nvPr>
        </p:nvSpPr>
        <p:spPr>
          <a:xfrm>
            <a:off x="643192" y="609600"/>
            <a:ext cx="3643674" cy="635000"/>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p>
            <a:r>
              <a:rPr lang="en-US" sz="2800" b="1" dirty="0">
                <a:solidFill>
                  <a:schemeClr val="bg1"/>
                </a:solidFill>
                <a:latin typeface="+mj-lt"/>
                <a:ea typeface="+mj-ea"/>
                <a:cs typeface="+mj-cs"/>
              </a:rPr>
              <a:t>Respiratory System</a:t>
            </a:r>
          </a:p>
        </p:txBody>
      </p:sp>
      <p:sp>
        <p:nvSpPr>
          <p:cNvPr id="2" name="TextBox 1">
            <a:extLst>
              <a:ext uri="{FF2B5EF4-FFF2-40B4-BE49-F238E27FC236}">
                <a16:creationId xmlns:a16="http://schemas.microsoft.com/office/drawing/2014/main" id="{17D79061-5C79-547B-5831-CC71D3A8FA12}"/>
              </a:ext>
            </a:extLst>
          </p:cNvPr>
          <p:cNvSpPr txBox="1"/>
          <p:nvPr/>
        </p:nvSpPr>
        <p:spPr>
          <a:xfrm>
            <a:off x="421215" y="1562100"/>
            <a:ext cx="4087628" cy="3216276"/>
          </a:xfrm>
          <a:prstGeom prst="rect">
            <a:avLst/>
          </a:prstGeom>
        </p:spPr>
        <p:txBody>
          <a:bodyPr vert="horz" lIns="91440" tIns="45720" rIns="91440" bIns="45720" rtlCol="0" anchor="ctr">
            <a:noAutofit/>
          </a:bodyPr>
          <a:lstStyle/>
          <a:p>
            <a:pPr marL="342900" indent="-342900" defTabSz="457200">
              <a:spcBef>
                <a:spcPct val="20000"/>
              </a:spcBef>
              <a:spcAft>
                <a:spcPts val="600"/>
              </a:spcAft>
              <a:buClr>
                <a:schemeClr val="tx1"/>
              </a:buClr>
              <a:buSzPct val="100000"/>
              <a:buFont typeface="Arial"/>
              <a:buChar char="•"/>
            </a:pPr>
            <a:r>
              <a:rPr lang="en-US" sz="2800" b="1"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TRACHIAL NETWORK</a:t>
            </a:r>
          </a:p>
        </p:txBody>
      </p:sp>
      <p:pic>
        <p:nvPicPr>
          <p:cNvPr id="4" name="Picture 3">
            <a:extLst>
              <a:ext uri="{FF2B5EF4-FFF2-40B4-BE49-F238E27FC236}">
                <a16:creationId xmlns:a16="http://schemas.microsoft.com/office/drawing/2014/main" id="{55FDB67E-676F-A75F-73C8-8EAAFFEE69CA}"/>
              </a:ext>
            </a:extLst>
          </p:cNvPr>
          <p:cNvPicPr>
            <a:picLocks noChangeAspect="1"/>
          </p:cNvPicPr>
          <p:nvPr/>
        </p:nvPicPr>
        <p:blipFill rotWithShape="1">
          <a:blip r:embed="rId2">
            <a:extLst>
              <a:ext uri="{28A0092B-C50C-407E-A947-70E740481C1C}">
                <a14:useLocalDpi xmlns:a14="http://schemas.microsoft.com/office/drawing/2010/main" val="0"/>
              </a:ext>
            </a:extLst>
          </a:blip>
          <a:srcRect t="11264" r="2" b="9910"/>
          <a:stretch/>
        </p:blipFill>
        <p:spPr>
          <a:xfrm>
            <a:off x="4630994" y="645106"/>
            <a:ext cx="6916633"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48588">
            <a:extLst>
              <a:ext uri="{FF2B5EF4-FFF2-40B4-BE49-F238E27FC236}">
                <a16:creationId xmlns:a16="http://schemas.microsoft.com/office/drawing/2014/main" id="{68605198-7E40-BFF0-3218-FAFF65832C03}"/>
              </a:ext>
            </a:extLst>
          </p:cNvPr>
          <p:cNvSpPr txBox="1">
            <a:spLocks/>
          </p:cNvSpPr>
          <p:nvPr/>
        </p:nvSpPr>
        <p:spPr>
          <a:xfrm>
            <a:off x="5973098" y="1447800"/>
            <a:ext cx="4889204" cy="746378"/>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b">
            <a:normAutofit/>
          </a:bodyPr>
          <a:lstStyle>
            <a:lvl1pPr algn="l" defTabSz="457200" rtl="0" eaLnBrk="1" latinLnBrk="0" hangingPunct="1">
              <a:spcBef>
                <a:spcPct val="0"/>
              </a:spcBef>
              <a:buNone/>
              <a:defRPr sz="3200" kern="1200" cap="all">
                <a:ln w="3175" cmpd="sng">
                  <a:noFill/>
                </a:ln>
                <a:solidFill>
                  <a:schemeClr val="lt1"/>
                </a:solidFill>
                <a:effectLst>
                  <a:glow rad="38100">
                    <a:schemeClr val="bg1">
                      <a:lumMod val="65000"/>
                      <a:lumOff val="35000"/>
                      <a:alpha val="40000"/>
                    </a:schemeClr>
                  </a:glow>
                  <a:outerShdw blurRad="28575" dist="38100" dir="14040000" algn="tl" rotWithShape="0">
                    <a:srgbClr val="000000">
                      <a:alpha val="25000"/>
                    </a:srgbClr>
                  </a:outerShdw>
                </a:effectLst>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spcAft>
                <a:spcPts val="600"/>
              </a:spcAft>
            </a:pPr>
            <a:r>
              <a:rPr lang="en-US" sz="4000" b="1" dirty="0">
                <a:solidFill>
                  <a:schemeClr val="tx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Respiratory System</a:t>
            </a:r>
          </a:p>
        </p:txBody>
      </p:sp>
      <p:sp>
        <p:nvSpPr>
          <p:cNvPr id="5" name="TextBox 4">
            <a:extLst>
              <a:ext uri="{FF2B5EF4-FFF2-40B4-BE49-F238E27FC236}">
                <a16:creationId xmlns:a16="http://schemas.microsoft.com/office/drawing/2014/main" id="{F77CE265-C16D-6684-1970-BF305B5BB8F7}"/>
              </a:ext>
            </a:extLst>
          </p:cNvPr>
          <p:cNvSpPr txBox="1"/>
          <p:nvPr/>
        </p:nvSpPr>
        <p:spPr>
          <a:xfrm>
            <a:off x="5631788" y="2923129"/>
            <a:ext cx="5685502" cy="496191"/>
          </a:xfrm>
          <a:prstGeom prst="rect">
            <a:avLst/>
          </a:prstGeom>
        </p:spPr>
        <p:txBody>
          <a:bodyPr vert="horz" lIns="91440" tIns="45720" rIns="91440" bIns="45720" rtlCol="0" anchor="t">
            <a:normAutofit/>
          </a:bodyPr>
          <a:lstStyle/>
          <a:p>
            <a:pPr algn="ctr" defTabSz="457200">
              <a:spcBef>
                <a:spcPct val="20000"/>
              </a:spcBef>
              <a:spcAft>
                <a:spcPts val="600"/>
              </a:spcAft>
              <a:buClr>
                <a:schemeClr val="tx1"/>
              </a:buClr>
              <a:buSzPct val="100000"/>
            </a:pPr>
            <a:r>
              <a:rPr lang="en-US" sz="24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TRACHIOLES AND DIFFUSSION OF GASES</a:t>
            </a:r>
          </a:p>
        </p:txBody>
      </p:sp>
      <p:pic>
        <p:nvPicPr>
          <p:cNvPr id="7" name="Picture 6">
            <a:extLst>
              <a:ext uri="{FF2B5EF4-FFF2-40B4-BE49-F238E27FC236}">
                <a16:creationId xmlns:a16="http://schemas.microsoft.com/office/drawing/2014/main" id="{76AE88AC-07A8-915C-5E73-686A8126CBB8}"/>
              </a:ext>
            </a:extLst>
          </p:cNvPr>
          <p:cNvPicPr>
            <a:picLocks/>
          </p:cNvPicPr>
          <p:nvPr/>
        </p:nvPicPr>
        <p:blipFill rotWithShape="1">
          <a:blip r:embed="rId2"/>
          <a:srcRect l="28992" r="15709"/>
          <a:stretch/>
        </p:blipFill>
        <p:spPr>
          <a:xfrm>
            <a:off x="1142167" y="1115604"/>
            <a:ext cx="4489621" cy="4607432"/>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Title 1048586"/>
          <p:cNvSpPr>
            <a:spLocks noGrp="1"/>
          </p:cNvSpPr>
          <p:nvPr>
            <p:ph type="title"/>
          </p:nvPr>
        </p:nvSpPr>
        <p:spPr>
          <a:xfrm>
            <a:off x="1280911" y="615304"/>
            <a:ext cx="3735589" cy="658180"/>
          </a:xfrm>
        </p:spPr>
        <p:style>
          <a:lnRef idx="2">
            <a:schemeClr val="accent5">
              <a:shade val="15000"/>
            </a:schemeClr>
          </a:lnRef>
          <a:fillRef idx="1">
            <a:schemeClr val="accent5"/>
          </a:fillRef>
          <a:effectRef idx="0">
            <a:schemeClr val="accent5"/>
          </a:effectRef>
          <a:fontRef idx="minor">
            <a:schemeClr val="lt1"/>
          </a:fontRef>
        </p:style>
        <p:txBody>
          <a:bodyPr>
            <a:normAutofit fontScale="90000"/>
          </a:bodyPr>
          <a:lstStyle/>
          <a:p>
            <a:r>
              <a:rPr lang="en-US" dirty="0"/>
              <a:t>Excretory System</a:t>
            </a:r>
            <a:endParaRPr lang="en-GB" dirty="0"/>
          </a:p>
        </p:txBody>
      </p:sp>
      <p:sp>
        <p:nvSpPr>
          <p:cNvPr id="2" name="TextBox 1">
            <a:extLst>
              <a:ext uri="{FF2B5EF4-FFF2-40B4-BE49-F238E27FC236}">
                <a16:creationId xmlns:a16="http://schemas.microsoft.com/office/drawing/2014/main" id="{48AE4217-6E4F-6736-7D00-605DCB433E22}"/>
              </a:ext>
            </a:extLst>
          </p:cNvPr>
          <p:cNvSpPr txBox="1"/>
          <p:nvPr/>
        </p:nvSpPr>
        <p:spPr>
          <a:xfrm>
            <a:off x="1280911" y="1832420"/>
            <a:ext cx="2595533" cy="954107"/>
          </a:xfrm>
          <a:prstGeom prst="rect">
            <a:avLst/>
          </a:prstGeom>
          <a:noFill/>
        </p:spPr>
        <p:txBody>
          <a:bodyPr wrap="square" rtlCol="0">
            <a:spAutoFit/>
          </a:bodyPr>
          <a:lstStyle/>
          <a:p>
            <a:pPr algn="l"/>
            <a:r>
              <a:rPr lang="en-US" sz="2800" b="1" dirty="0">
                <a:solidFill>
                  <a:schemeClr val="bg1"/>
                </a:solidFill>
              </a:rPr>
              <a:t>URICOTELIC</a:t>
            </a:r>
          </a:p>
          <a:p>
            <a:pPr algn="l"/>
            <a:endParaRPr lang="en-US" sz="2800" b="1" dirty="0">
              <a:solidFill>
                <a:schemeClr val="bg1"/>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Title 1048680"/>
          <p:cNvSpPr>
            <a:spLocks noGrp="1"/>
          </p:cNvSpPr>
          <p:nvPr>
            <p:ph type="title"/>
          </p:nvPr>
        </p:nvSpPr>
        <p:spPr>
          <a:xfrm>
            <a:off x="552309" y="674038"/>
            <a:ext cx="3689491" cy="632837"/>
          </a:xfrm>
        </p:spPr>
        <p:style>
          <a:lnRef idx="2">
            <a:schemeClr val="accent5">
              <a:shade val="15000"/>
            </a:schemeClr>
          </a:lnRef>
          <a:fillRef idx="1">
            <a:schemeClr val="accent5"/>
          </a:fillRef>
          <a:effectRef idx="0">
            <a:schemeClr val="accent5"/>
          </a:effectRef>
          <a:fontRef idx="minor">
            <a:schemeClr val="lt1"/>
          </a:fontRef>
        </p:style>
        <p:txBody>
          <a:bodyPr>
            <a:normAutofit fontScale="90000"/>
          </a:bodyPr>
          <a:lstStyle/>
          <a:p>
            <a:r>
              <a:rPr lang="en-GB"/>
              <a:t>Nervous System:</a:t>
            </a:r>
          </a:p>
        </p:txBody>
      </p:sp>
      <p:pic>
        <p:nvPicPr>
          <p:cNvPr id="2097182" name="Picture 2097181"/>
          <p:cNvPicPr>
            <a:picLocks/>
          </p:cNvPicPr>
          <p:nvPr/>
        </p:nvPicPr>
        <p:blipFill>
          <a:blip r:embed="rId2"/>
          <a:stretch>
            <a:fillRect/>
          </a:stretch>
        </p:blipFill>
        <p:spPr>
          <a:xfrm>
            <a:off x="6252701" y="1090975"/>
            <a:ext cx="4124135" cy="5206787"/>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1AA286-8735-616B-4ACC-A2419E061E8D}"/>
              </a:ext>
            </a:extLst>
          </p:cNvPr>
          <p:cNvPicPr>
            <a:picLocks/>
          </p:cNvPicPr>
          <p:nvPr/>
        </p:nvPicPr>
        <p:blipFill>
          <a:blip r:embed="rId2"/>
          <a:stretch>
            <a:fillRect/>
          </a:stretch>
        </p:blipFill>
        <p:spPr>
          <a:xfrm>
            <a:off x="3853646" y="643467"/>
            <a:ext cx="4484708" cy="5571066"/>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3" name="Title 1048682"/>
          <p:cNvSpPr>
            <a:spLocks noGrp="1"/>
          </p:cNvSpPr>
          <p:nvPr>
            <p:ph type="title"/>
          </p:nvPr>
        </p:nvSpPr>
        <p:spPr>
          <a:xfrm>
            <a:off x="5384799" y="804278"/>
            <a:ext cx="3805583" cy="762000"/>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p>
            <a:pPr algn="ctr"/>
            <a:r>
              <a:rPr lang="en-US" sz="3600" b="1" dirty="0">
                <a:solidFill>
                  <a:schemeClr val="bg1"/>
                </a:solidFill>
                <a:latin typeface="+mj-lt"/>
                <a:ea typeface="+mj-ea"/>
                <a:cs typeface="+mj-cs"/>
              </a:rPr>
              <a:t>Sense organs </a:t>
            </a:r>
          </a:p>
        </p:txBody>
      </p:sp>
      <p:pic>
        <p:nvPicPr>
          <p:cNvPr id="3" name="Picture 2">
            <a:extLst>
              <a:ext uri="{FF2B5EF4-FFF2-40B4-BE49-F238E27FC236}">
                <a16:creationId xmlns:a16="http://schemas.microsoft.com/office/drawing/2014/main" id="{19C02DB4-DF79-E7A3-ED5D-EBE32A1C9A81}"/>
              </a:ext>
            </a:extLst>
          </p:cNvPr>
          <p:cNvPicPr>
            <a:picLocks noChangeAspect="1"/>
          </p:cNvPicPr>
          <p:nvPr/>
        </p:nvPicPr>
        <p:blipFill rotWithShape="1">
          <a:blip r:embed="rId2">
            <a:extLst>
              <a:ext uri="{28A0092B-C50C-407E-A947-70E740481C1C}">
                <a14:useLocalDpi xmlns:a14="http://schemas.microsoft.com/office/drawing/2010/main" val="0"/>
              </a:ext>
            </a:extLst>
          </a:blip>
          <a:srcRect r="22518"/>
          <a:stretch/>
        </p:blipFill>
        <p:spPr>
          <a:xfrm>
            <a:off x="1180740" y="720348"/>
            <a:ext cx="3416888" cy="521877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E1B7D2DB-6217-8FFE-B190-74B8A3535B1A}"/>
              </a:ext>
            </a:extLst>
          </p:cNvPr>
          <p:cNvSpPr txBox="1"/>
          <p:nvPr/>
        </p:nvSpPr>
        <p:spPr>
          <a:xfrm>
            <a:off x="5039138" y="2666999"/>
            <a:ext cx="6271591" cy="3395871"/>
          </a:xfrm>
          <a:prstGeom prst="rect">
            <a:avLst/>
          </a:prstGeom>
        </p:spPr>
        <p:txBody>
          <a:bodyPr vert="horz" lIns="91440" tIns="45720" rIns="91440" bIns="45720" rtlCol="0" anchor="ctr">
            <a:normAutofit/>
          </a:bodyPr>
          <a:lstStyle/>
          <a:p>
            <a:pPr marL="285750" indent="-285750" defTabSz="457200">
              <a:spcBef>
                <a:spcPct val="20000"/>
              </a:spcBef>
              <a:spcAft>
                <a:spcPts val="600"/>
              </a:spcAft>
              <a:buClr>
                <a:schemeClr val="tx1"/>
              </a:buClr>
              <a:buSzPct val="100000"/>
              <a:buFont typeface="Arial"/>
              <a:buChar char="•"/>
            </a:pPr>
            <a:r>
              <a:rPr lang="en-US" sz="32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Eyes</a:t>
            </a:r>
          </a:p>
          <a:p>
            <a:pPr marL="285750" indent="-285750" defTabSz="457200">
              <a:spcBef>
                <a:spcPct val="20000"/>
              </a:spcBef>
              <a:spcAft>
                <a:spcPts val="600"/>
              </a:spcAft>
              <a:buClr>
                <a:schemeClr val="tx1"/>
              </a:buClr>
              <a:buSzPct val="100000"/>
              <a:buFont typeface="Arial"/>
              <a:buChar char="•"/>
            </a:pPr>
            <a:r>
              <a:rPr lang="en-US" sz="32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Antennae</a:t>
            </a:r>
          </a:p>
          <a:p>
            <a:pPr marL="285750" indent="-285750" defTabSz="457200">
              <a:spcBef>
                <a:spcPct val="20000"/>
              </a:spcBef>
              <a:spcAft>
                <a:spcPts val="600"/>
              </a:spcAft>
              <a:buClr>
                <a:schemeClr val="tx1"/>
              </a:buClr>
              <a:buSzPct val="100000"/>
              <a:buFont typeface="Arial"/>
              <a:buChar char="•"/>
            </a:pPr>
            <a:r>
              <a:rPr lang="en-US" sz="32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Labial palps</a:t>
            </a:r>
          </a:p>
          <a:p>
            <a:pPr marL="285750" indent="-285750" defTabSz="457200">
              <a:spcBef>
                <a:spcPct val="20000"/>
              </a:spcBef>
              <a:spcAft>
                <a:spcPts val="600"/>
              </a:spcAft>
              <a:buClr>
                <a:schemeClr val="tx1"/>
              </a:buClr>
              <a:buSzPct val="100000"/>
              <a:buFont typeface="Arial"/>
              <a:buChar char="•"/>
            </a:pPr>
            <a:r>
              <a:rPr lang="en-US" sz="3200" cap="small" dirty="0" err="1">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Maxilary</a:t>
            </a:r>
            <a:r>
              <a:rPr lang="en-US" sz="32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 palps</a:t>
            </a:r>
          </a:p>
          <a:p>
            <a:pPr marL="285750" indent="-285750" defTabSz="457200">
              <a:spcBef>
                <a:spcPct val="20000"/>
              </a:spcBef>
              <a:spcAft>
                <a:spcPts val="600"/>
              </a:spcAft>
              <a:buClr>
                <a:schemeClr val="tx1"/>
              </a:buClr>
              <a:buSzPct val="100000"/>
              <a:buFont typeface="Arial"/>
              <a:buChar char="•"/>
            </a:pPr>
            <a:r>
              <a:rPr lang="en-US" sz="32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Anal cerci</a:t>
            </a:r>
            <a:endParaRPr lang="en-US" sz="2800" cap="small" dirty="0">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BED62F-AB42-E55A-0AC1-7E21555128A0}"/>
              </a:ext>
            </a:extLst>
          </p:cNvPr>
          <p:cNvSpPr txBox="1"/>
          <p:nvPr/>
        </p:nvSpPr>
        <p:spPr>
          <a:xfrm>
            <a:off x="5918201" y="748325"/>
            <a:ext cx="3835400" cy="610210"/>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lnSpcReduction="10000"/>
          </a:bodyPr>
          <a:lstStyle/>
          <a:p>
            <a:pPr algn="ctr" defTabSz="457200">
              <a:spcBef>
                <a:spcPct val="0"/>
              </a:spcBef>
              <a:spcAft>
                <a:spcPts val="600"/>
              </a:spcAft>
            </a:pPr>
            <a:r>
              <a:rPr lang="en-US" sz="3600" b="1" cap="all" dirty="0">
                <a:ln w="3175" cmpd="sng">
                  <a:noFill/>
                </a:ln>
                <a:solidFill>
                  <a:schemeClr val="tx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Compound eyes</a:t>
            </a:r>
          </a:p>
        </p:txBody>
      </p:sp>
      <p:pic>
        <p:nvPicPr>
          <p:cNvPr id="5" name="Picture 4">
            <a:extLst>
              <a:ext uri="{FF2B5EF4-FFF2-40B4-BE49-F238E27FC236}">
                <a16:creationId xmlns:a16="http://schemas.microsoft.com/office/drawing/2014/main" id="{55F1B03D-5B0D-0FD7-86BA-B936AFDF4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5" y="748325"/>
            <a:ext cx="4544966" cy="5410674"/>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B3589B-ACB6-987D-9289-B4211D7F3C25}"/>
              </a:ext>
            </a:extLst>
          </p:cNvPr>
          <p:cNvSpPr txBox="1"/>
          <p:nvPr/>
        </p:nvSpPr>
        <p:spPr>
          <a:xfrm>
            <a:off x="7377348" y="639905"/>
            <a:ext cx="2868336" cy="655310"/>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Autofit/>
          </a:bodyPr>
          <a:lstStyle/>
          <a:p>
            <a:pPr algn="ctr" defTabSz="457200">
              <a:spcBef>
                <a:spcPct val="0"/>
              </a:spcBef>
              <a:spcAft>
                <a:spcPts val="600"/>
              </a:spcAft>
            </a:pPr>
            <a:r>
              <a:rPr lang="en-US" sz="4000" b="1"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Antennae</a:t>
            </a:r>
          </a:p>
        </p:txBody>
      </p:sp>
      <p:pic>
        <p:nvPicPr>
          <p:cNvPr id="3" name="Picture 2">
            <a:extLst>
              <a:ext uri="{FF2B5EF4-FFF2-40B4-BE49-F238E27FC236}">
                <a16:creationId xmlns:a16="http://schemas.microsoft.com/office/drawing/2014/main" id="{861723F0-4388-CCD9-682F-3B87E6059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745" y="639905"/>
            <a:ext cx="6528455" cy="558187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0" name="Title 1048699"/>
          <p:cNvSpPr>
            <a:spLocks noGrp="1"/>
          </p:cNvSpPr>
          <p:nvPr>
            <p:ph type="title"/>
          </p:nvPr>
        </p:nvSpPr>
        <p:spPr>
          <a:xfrm>
            <a:off x="294115" y="276083"/>
            <a:ext cx="5535186" cy="577155"/>
          </a:xfrm>
        </p:spPr>
        <p:style>
          <a:lnRef idx="2">
            <a:schemeClr val="accent5">
              <a:shade val="15000"/>
            </a:schemeClr>
          </a:lnRef>
          <a:fillRef idx="1">
            <a:schemeClr val="accent5"/>
          </a:fillRef>
          <a:effectRef idx="0">
            <a:schemeClr val="accent5"/>
          </a:effectRef>
          <a:fontRef idx="minor">
            <a:schemeClr val="lt1"/>
          </a:fontRef>
        </p:style>
        <p:txBody>
          <a:bodyPr>
            <a:normAutofit fontScale="90000"/>
          </a:bodyPr>
          <a:lstStyle/>
          <a:p>
            <a:r>
              <a:rPr lang="en-US" dirty="0"/>
              <a:t>Male reproductive system</a:t>
            </a:r>
            <a:endParaRPr lang="en-GB" dirty="0"/>
          </a:p>
        </p:txBody>
      </p:sp>
      <p:pic>
        <p:nvPicPr>
          <p:cNvPr id="4" name="Picture 3">
            <a:extLst>
              <a:ext uri="{FF2B5EF4-FFF2-40B4-BE49-F238E27FC236}">
                <a16:creationId xmlns:a16="http://schemas.microsoft.com/office/drawing/2014/main" id="{92EFF770-3673-7FEF-7CAB-2B385851A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8699" y="1281985"/>
            <a:ext cx="6808102" cy="5008478"/>
          </a:xfrm>
          <a:prstGeom prst="rect">
            <a:avLst/>
          </a:prstGeom>
          <a:ln>
            <a:noFill/>
          </a:ln>
          <a:effectLst>
            <a:softEdge rad="112500"/>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80AFBD-204C-8A83-DFC7-D9815B948BB0}"/>
              </a:ext>
            </a:extLst>
          </p:cNvPr>
          <p:cNvPicPr>
            <a:picLocks/>
          </p:cNvPicPr>
          <p:nvPr/>
        </p:nvPicPr>
        <p:blipFill>
          <a:blip r:embed="rId2"/>
          <a:stretch>
            <a:fillRect/>
          </a:stretch>
        </p:blipFill>
        <p:spPr>
          <a:xfrm>
            <a:off x="2282094" y="955195"/>
            <a:ext cx="6404705" cy="5571066"/>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8" name="Title 1048707"/>
          <p:cNvSpPr>
            <a:spLocks noGrp="1"/>
          </p:cNvSpPr>
          <p:nvPr>
            <p:ph type="title" idx="4294967295"/>
          </p:nvPr>
        </p:nvSpPr>
        <p:spPr>
          <a:xfrm>
            <a:off x="6882501" y="850899"/>
            <a:ext cx="2540899" cy="1520969"/>
          </a:xfr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b">
            <a:normAutofit/>
          </a:bodyPr>
          <a:lstStyle/>
          <a:p>
            <a:pPr algn="ctr"/>
            <a:r>
              <a:rPr lang="en-US" sz="3400"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Female Reproductive System</a:t>
            </a:r>
          </a:p>
        </p:txBody>
      </p:sp>
      <p:pic>
        <p:nvPicPr>
          <p:cNvPr id="3" name="Picture 2">
            <a:extLst>
              <a:ext uri="{FF2B5EF4-FFF2-40B4-BE49-F238E27FC236}">
                <a16:creationId xmlns:a16="http://schemas.microsoft.com/office/drawing/2014/main" id="{6A84A5B3-35F1-BF53-A748-4DF769BCFD0A}"/>
              </a:ext>
            </a:extLst>
          </p:cNvPr>
          <p:cNvPicPr>
            <a:picLocks/>
          </p:cNvPicPr>
          <p:nvPr/>
        </p:nvPicPr>
        <p:blipFill>
          <a:blip r:embed="rId2"/>
          <a:stretch>
            <a:fillRect/>
          </a:stretch>
        </p:blipFill>
        <p:spPr>
          <a:xfrm>
            <a:off x="1539829" y="1115604"/>
            <a:ext cx="5120999" cy="4607432"/>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BCBF23-8C9C-249E-239E-233A3DCE2DEE}"/>
              </a:ext>
            </a:extLst>
          </p:cNvPr>
          <p:cNvPicPr>
            <a:picLocks noChangeAspect="1"/>
          </p:cNvPicPr>
          <p:nvPr/>
        </p:nvPicPr>
        <p:blipFill rotWithShape="1">
          <a:blip r:embed="rId2">
            <a:extLst>
              <a:ext uri="{28A0092B-C50C-407E-A947-70E740481C1C}">
                <a14:useLocalDpi xmlns:a14="http://schemas.microsoft.com/office/drawing/2010/main" val="0"/>
              </a:ext>
            </a:extLst>
          </a:blip>
          <a:srcRect r="2616" b="-1"/>
          <a:stretch/>
        </p:blipFill>
        <p:spPr>
          <a:xfrm>
            <a:off x="1015234" y="618067"/>
            <a:ext cx="9284466" cy="5363633"/>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95153E7-5895-A942-E33A-D6CECD75F3B1}"/>
              </a:ext>
            </a:extLst>
          </p:cNvPr>
          <p:cNvPicPr>
            <a:picLocks noGrp="1"/>
          </p:cNvPicPr>
          <p:nvPr>
            <p:ph idx="1"/>
          </p:nvPr>
        </p:nvPicPr>
        <p:blipFill>
          <a:blip r:embed="rId2"/>
          <a:stretch>
            <a:fillRect/>
          </a:stretch>
        </p:blipFill>
        <p:spPr>
          <a:xfrm>
            <a:off x="1651889" y="679405"/>
            <a:ext cx="10063100" cy="5568461"/>
          </a:xfrm>
          <a:prstGeom prst="rect">
            <a:avLst/>
          </a:prstGeom>
        </p:spPr>
      </p:pic>
      <p:sp>
        <p:nvSpPr>
          <p:cNvPr id="6" name="TextBox 5">
            <a:extLst>
              <a:ext uri="{FF2B5EF4-FFF2-40B4-BE49-F238E27FC236}">
                <a16:creationId xmlns:a16="http://schemas.microsoft.com/office/drawing/2014/main" id="{9F7DDB52-0190-A277-9891-FCAA77E1FC41}"/>
              </a:ext>
            </a:extLst>
          </p:cNvPr>
          <p:cNvSpPr txBox="1"/>
          <p:nvPr/>
        </p:nvSpPr>
        <p:spPr>
          <a:xfrm>
            <a:off x="230291" y="274134"/>
            <a:ext cx="3605110" cy="95410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just"/>
            <a:r>
              <a:rPr lang="en-US" sz="2800" b="1" dirty="0">
                <a:latin typeface="ADLaM Display" panose="02010000000000000000" pitchFamily="2" charset="0"/>
                <a:ea typeface="ADLaM Display" panose="02010000000000000000" pitchFamily="2" charset="0"/>
                <a:cs typeface="ADLaM Display" panose="02010000000000000000" pitchFamily="2" charset="0"/>
              </a:rPr>
              <a:t>FERTILISATION AND DEVELEPMENT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1EAD60-53BB-1C36-CDEF-C731ABA9B218}"/>
              </a:ext>
            </a:extLst>
          </p:cNvPr>
          <p:cNvPicPr>
            <a:picLocks/>
          </p:cNvPicPr>
          <p:nvPr/>
        </p:nvPicPr>
        <p:blipFill>
          <a:blip r:embed="rId2"/>
          <a:stretch>
            <a:fillRect/>
          </a:stretch>
        </p:blipFill>
        <p:spPr>
          <a:xfrm>
            <a:off x="2720852" y="543560"/>
            <a:ext cx="6232648" cy="551434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F0446D-A7D6-BFFA-B0DC-DF767CC4EAB8}"/>
              </a:ext>
            </a:extLst>
          </p:cNvPr>
          <p:cNvSpPr txBox="1"/>
          <p:nvPr/>
        </p:nvSpPr>
        <p:spPr>
          <a:xfrm>
            <a:off x="724147" y="410082"/>
            <a:ext cx="3517653" cy="52322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l"/>
            <a:r>
              <a:rPr lang="en-US" sz="2800" b="1" dirty="0">
                <a:latin typeface="ADLaM Display" panose="02010000000000000000" pitchFamily="2" charset="0"/>
                <a:ea typeface="ADLaM Display" panose="02010000000000000000" pitchFamily="2" charset="0"/>
                <a:cs typeface="ADLaM Display" panose="02010000000000000000" pitchFamily="2" charset="0"/>
              </a:rPr>
              <a:t>VECTOR AND PEST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88CAE6-4363-7ECC-89B7-A32770E7795F}"/>
              </a:ext>
            </a:extLst>
          </p:cNvPr>
          <p:cNvSpPr txBox="1"/>
          <p:nvPr/>
        </p:nvSpPr>
        <p:spPr>
          <a:xfrm>
            <a:off x="655027" y="333881"/>
            <a:ext cx="3066073" cy="52322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l"/>
            <a:r>
              <a:rPr lang="en-US" sz="2800" b="1" dirty="0">
                <a:latin typeface="ADLaM Display" panose="02010000000000000000" pitchFamily="2" charset="0"/>
                <a:ea typeface="ADLaM Display" panose="02010000000000000000" pitchFamily="2" charset="0"/>
                <a:cs typeface="ADLaM Display" panose="02010000000000000000" pitchFamily="2" charset="0"/>
              </a:rPr>
              <a:t>Class discussion</a:t>
            </a:r>
          </a:p>
        </p:txBody>
      </p:sp>
      <p:sp>
        <p:nvSpPr>
          <p:cNvPr id="5" name="TextBox 4">
            <a:extLst>
              <a:ext uri="{FF2B5EF4-FFF2-40B4-BE49-F238E27FC236}">
                <a16:creationId xmlns:a16="http://schemas.microsoft.com/office/drawing/2014/main" id="{DE7D575D-0751-AE5B-9A3B-68215E916F61}"/>
              </a:ext>
            </a:extLst>
          </p:cNvPr>
          <p:cNvSpPr txBox="1"/>
          <p:nvPr/>
        </p:nvSpPr>
        <p:spPr>
          <a:xfrm>
            <a:off x="655027" y="1188894"/>
            <a:ext cx="10405695" cy="2524537"/>
          </a:xfrm>
          <a:prstGeom prst="rect">
            <a:avLst/>
          </a:prstGeom>
          <a:noFill/>
        </p:spPr>
        <p:txBody>
          <a:bodyPr wrap="square">
            <a:spAutoFit/>
          </a:bodyPr>
          <a:lstStyle/>
          <a:p>
            <a:pPr marL="352425" marR="0" lvl="0" indent="-342900">
              <a:lnSpc>
                <a:spcPct val="107000"/>
              </a:lnSpc>
              <a:spcBef>
                <a:spcPts val="0"/>
              </a:spcBef>
              <a:spcAft>
                <a:spcPts val="0"/>
              </a:spcAft>
              <a:buFont typeface="+mj-lt"/>
              <a:buAutoNum type="arabicPeriod"/>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Wings extend beyond the abdomen in:</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352425" marR="0">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Male cockroach			2. Female cockroach</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352425"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Queen bee			4. Drone</a:t>
            </a:r>
          </a:p>
          <a:p>
            <a:pPr marL="352425" marR="0">
              <a:lnSpc>
                <a:spcPct val="150000"/>
              </a:lnSpc>
              <a:spcBef>
                <a:spcPts val="0"/>
              </a:spcBef>
              <a:spcAft>
                <a:spcPts val="0"/>
              </a:spcAft>
            </a:pP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457200" marR="0" lvl="0" indent="-457200" algn="just" defTabSz="352425">
              <a:lnSpc>
                <a:spcPct val="107000"/>
              </a:lnSpc>
              <a:spcBef>
                <a:spcPts val="0"/>
              </a:spcBef>
              <a:spcAft>
                <a:spcPts val="0"/>
              </a:spcAft>
              <a:buAutoNum type="arabicPeriod" startAt="2"/>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Which of the following figures shows the mandibles of cockroach?</a:t>
            </a:r>
          </a:p>
          <a:p>
            <a:pPr marR="0" lvl="0" algn="just" defTabSz="352425">
              <a:lnSpc>
                <a:spcPct val="107000"/>
              </a:lnSpc>
              <a:spcBef>
                <a:spcPts val="0"/>
              </a:spcBef>
              <a:spcAft>
                <a:spcPts val="0"/>
              </a:spcAft>
            </a:pPr>
            <a:endParaRPr lang="en-IN" sz="2200" dirty="0">
              <a:effectLst/>
              <a:latin typeface="Tahoma" panose="020B060403050404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2DFEFF0-37B7-0888-9BB3-35EEB4289FB0}"/>
              </a:ext>
            </a:extLst>
          </p:cNvPr>
          <p:cNvPicPr>
            <a:picLocks noChangeAspect="1"/>
          </p:cNvPicPr>
          <p:nvPr/>
        </p:nvPicPr>
        <p:blipFill rotWithShape="1">
          <a:blip r:embed="rId2"/>
          <a:srcRect b="46057"/>
          <a:stretch/>
        </p:blipFill>
        <p:spPr>
          <a:xfrm>
            <a:off x="1131278" y="3429000"/>
            <a:ext cx="4010387" cy="2059609"/>
          </a:xfrm>
          <a:prstGeom prst="rect">
            <a:avLst/>
          </a:prstGeom>
        </p:spPr>
      </p:pic>
      <p:pic>
        <p:nvPicPr>
          <p:cNvPr id="7" name="Picture 6">
            <a:extLst>
              <a:ext uri="{FF2B5EF4-FFF2-40B4-BE49-F238E27FC236}">
                <a16:creationId xmlns:a16="http://schemas.microsoft.com/office/drawing/2014/main" id="{313FF6E2-210D-EA2C-6DA9-FB354EA9AF8B}"/>
              </a:ext>
            </a:extLst>
          </p:cNvPr>
          <p:cNvPicPr>
            <a:picLocks noChangeAspect="1"/>
          </p:cNvPicPr>
          <p:nvPr/>
        </p:nvPicPr>
        <p:blipFill rotWithShape="1">
          <a:blip r:embed="rId2"/>
          <a:srcRect t="61330"/>
          <a:stretch/>
        </p:blipFill>
        <p:spPr>
          <a:xfrm>
            <a:off x="5141665" y="3429000"/>
            <a:ext cx="4973360" cy="2059608"/>
          </a:xfrm>
          <a:prstGeom prst="rect">
            <a:avLst/>
          </a:prstGeom>
        </p:spPr>
      </p:pic>
    </p:spTree>
    <p:extLst>
      <p:ext uri="{BB962C8B-B14F-4D97-AF65-F5344CB8AC3E}">
        <p14:creationId xmlns:p14="http://schemas.microsoft.com/office/powerpoint/2010/main" val="29516053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685800" y="505122"/>
            <a:ext cx="9917723"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544513" rtl="0" eaLnBrk="0" fontAlgn="base" latinLnBrk="0" hangingPunct="0">
              <a:lnSpc>
                <a:spcPct val="100000"/>
              </a:lnSpc>
              <a:spcBef>
                <a:spcPct val="0"/>
              </a:spcBef>
              <a:spcAft>
                <a:spcPct val="0"/>
              </a:spcAft>
              <a:buClrTx/>
              <a:buSzTx/>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In the given diagram, external features of cockroach are shown.  Correctly 	identify the set of labelled parts.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44513" marR="0" lvl="0" algn="just"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	1-Antennae, 8-Hindwing, 10-Anal cerci</a:t>
            </a:r>
          </a:p>
          <a:p>
            <a:pPr marL="544513" marR="0" lvl="0" algn="just"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2.	3-Pronotum, 4-Metathroax, 7-Tegmina</a:t>
            </a:r>
          </a:p>
          <a:p>
            <a:pPr marL="544513" marR="0" lvl="0" algn="just"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2-Compound eye, 3-Metathorax, 9-Abdomen</a:t>
            </a:r>
          </a:p>
          <a:p>
            <a:pPr marL="1001713" marR="0" lvl="0" indent="-457200" algn="just" defTabSz="914400" rtl="0" eaLnBrk="0" fontAlgn="base" latinLnBrk="0" hangingPunct="0">
              <a:lnSpc>
                <a:spcPct val="100000"/>
              </a:lnSpc>
              <a:spcBef>
                <a:spcPct val="0"/>
              </a:spcBef>
              <a:spcAft>
                <a:spcPct val="0"/>
              </a:spcAft>
              <a:buClrTx/>
              <a:buSzTx/>
              <a:buFontTx/>
              <a:buAutoNum type="arabicPeriod" startAt="4"/>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3-Pronotum, 5-Metathorax, 6-Tegmina</a:t>
            </a:r>
          </a:p>
          <a:p>
            <a:pPr marL="544513" marR="0" lvl="0" algn="just" defTabSz="914400" rtl="0" eaLnBrk="0" fontAlgn="base" latinLnBrk="0" hangingPunct="0">
              <a:lnSpc>
                <a:spcPct val="100000"/>
              </a:lnSpc>
              <a:spcBef>
                <a:spcPct val="0"/>
              </a:spcBef>
              <a:spcAft>
                <a:spcPct val="0"/>
              </a:spcAft>
              <a:buClrTx/>
              <a:buSzTx/>
              <a:tabLst/>
            </a:pP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 defTabSz="544513" rtl="0" eaLnBrk="0" fontAlgn="base" latinLnBrk="0" hangingPunct="0">
              <a:lnSpc>
                <a:spcPct val="100000"/>
              </a:lnSpc>
              <a:spcBef>
                <a:spcPct val="0"/>
              </a:spcBef>
              <a:spcAft>
                <a:spcPct val="0"/>
              </a:spcAft>
              <a:buClrTx/>
              <a:buSzTx/>
              <a:tabLst/>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4.	In the mount parts of a cockroach, the labium forms ____(</a:t>
            </a:r>
            <a:r>
              <a:rPr kumimoji="0" lang="en-GB"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 ______ (ii) 	_______ acts as a tongue</a:t>
            </a:r>
          </a:p>
          <a:p>
            <a:pPr marL="439738" marR="0" lvl="0" algn="just" defTabSz="914400" rtl="0" eaLnBrk="0" fontAlgn="base" latinLnBrk="0" hangingPunct="0">
              <a:lnSpc>
                <a:spcPct val="100000"/>
              </a:lnSpc>
              <a:spcBef>
                <a:spcPct val="0"/>
              </a:spcBef>
              <a:spcAft>
                <a:spcPct val="0"/>
              </a:spcAft>
              <a:buClrTx/>
              <a:buSzTx/>
              <a:buFontTx/>
              <a:buNone/>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1.	(</a:t>
            </a:r>
            <a:r>
              <a:rPr kumimoji="0" lang="en-GB"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)-Upper lip, (ii)-maxilla	2.  (</a:t>
            </a:r>
            <a:r>
              <a:rPr kumimoji="0" lang="en-GB"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)-upper lip, (ii)-hypopharynx</a:t>
            </a:r>
          </a:p>
          <a:p>
            <a:pPr marL="439738" marR="0" lvl="0" algn="just" defTabSz="914400" rtl="0" eaLnBrk="0" fontAlgn="base" latinLnBrk="0" hangingPunct="0">
              <a:lnSpc>
                <a:spcPct val="100000"/>
              </a:lnSpc>
              <a:spcBef>
                <a:spcPct val="0"/>
              </a:spcBef>
              <a:spcAft>
                <a:spcPct val="0"/>
              </a:spcAft>
              <a:buClrTx/>
              <a:buSzTx/>
              <a:buFontTx/>
              <a:buNone/>
            </a:pP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3.	(</a:t>
            </a:r>
            <a:r>
              <a:rPr kumimoji="0" lang="en-GB"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)-lower lip; (ii)-maxilla	4.  (</a:t>
            </a:r>
            <a:r>
              <a:rPr kumimoji="0" lang="en-GB" altLang="en-US" sz="2200" b="0" i="0" u="none" strike="noStrike" cap="none" normalizeH="0" baseline="0" dirty="0" err="1">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i</a:t>
            </a:r>
            <a:r>
              <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rPr>
              <a:t>)-lower lip; (ii)-hypopharynx  </a:t>
            </a:r>
          </a:p>
        </p:txBody>
      </p:sp>
      <p:pic>
        <p:nvPicPr>
          <p:cNvPr id="5" name="Picture 4">
            <a:extLst>
              <a:ext uri="{FF2B5EF4-FFF2-40B4-BE49-F238E27FC236}">
                <a16:creationId xmlns:a16="http://schemas.microsoft.com/office/drawing/2014/main" id="{473089F5-A282-1795-06C2-F03FB59E37E5}"/>
              </a:ext>
            </a:extLst>
          </p:cNvPr>
          <p:cNvPicPr>
            <a:picLocks noChangeAspect="1"/>
          </p:cNvPicPr>
          <p:nvPr/>
        </p:nvPicPr>
        <p:blipFill>
          <a:blip r:embed="rId2"/>
          <a:stretch>
            <a:fillRect/>
          </a:stretch>
        </p:blipFill>
        <p:spPr>
          <a:xfrm>
            <a:off x="2774339" y="1302360"/>
            <a:ext cx="3009363" cy="1950793"/>
          </a:xfrm>
          <a:prstGeom prst="rect">
            <a:avLst/>
          </a:prstGeom>
        </p:spPr>
      </p:pic>
    </p:spTree>
    <p:extLst>
      <p:ext uri="{BB962C8B-B14F-4D97-AF65-F5344CB8AC3E}">
        <p14:creationId xmlns:p14="http://schemas.microsoft.com/office/powerpoint/2010/main" val="6115073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996461" y="338667"/>
            <a:ext cx="9917723" cy="6180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544513">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5.	Dorsally placed sclerites in cockroach are termed as</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1001713" marR="0" indent="-457200">
              <a:lnSpc>
                <a:spcPct val="107000"/>
              </a:lnSpc>
              <a:spcBef>
                <a:spcPts val="0"/>
              </a:spcBef>
              <a:spcAft>
                <a:spcPts val="0"/>
              </a:spcAft>
              <a:buAutoNum type="arabicPeriod"/>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Sternites			2. Tergites</a:t>
            </a:r>
          </a:p>
          <a:p>
            <a:pPr marL="1001713" marR="0" indent="-457200">
              <a:lnSpc>
                <a:spcPct val="107000"/>
              </a:lnSpc>
              <a:spcBef>
                <a:spcPts val="0"/>
              </a:spcBef>
              <a:spcAft>
                <a:spcPts val="0"/>
              </a:spcAft>
              <a:buAutoNum type="arabicPeriod" startAt="3"/>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Arthrodial membrane		4. Spiracles</a:t>
            </a:r>
          </a:p>
          <a:p>
            <a:pPr marL="544513" marR="0">
              <a:lnSpc>
                <a:spcPct val="107000"/>
              </a:lnSpc>
              <a:spcBef>
                <a:spcPts val="0"/>
              </a:spcBef>
              <a:spcAft>
                <a:spcPts val="0"/>
              </a:spcAft>
            </a:pPr>
            <a:endParaRPr lang="en-IN" sz="1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544513">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6.	Male cockroach differs from female cockroach in having </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Antennae	2. Labarum   	3. Maxillae	4. Anal styles</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246380" marR="0">
              <a:lnSpc>
                <a:spcPct val="107000"/>
              </a:lnSpc>
              <a:spcBef>
                <a:spcPts val="0"/>
              </a:spcBef>
              <a:spcAft>
                <a:spcPts val="0"/>
              </a:spcAft>
            </a:pPr>
            <a:r>
              <a:rPr lang="en-GB" sz="10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t>
            </a:r>
            <a:endParaRPr lang="en-IN" sz="1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defTabSz="544513">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7.	Which of the following features is not related to cockroach?</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Body divisible into head, thorax and abdomen</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2.	Two pairs if wings are found</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Three pairs of jointed legs are present on abdomen</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1001713" marR="0" indent="-457200" algn="just">
              <a:spcBef>
                <a:spcPts val="0"/>
              </a:spcBef>
              <a:spcAft>
                <a:spcPts val="0"/>
              </a:spcAft>
              <a:buAutoNum type="arabicPeriod" startAt="4"/>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Presence of annal cerci in both sexes</a:t>
            </a:r>
          </a:p>
          <a:p>
            <a:pPr marR="0" lvl="0" defTabSz="544513">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8.	Choose the incorrect pair from the matches given below</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Antennae		- Sensory receptors</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2. Metathoracic wings	- Flying</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Malpighian tubule	- Excretion </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4. Crop			- Food grinding</a:t>
            </a:r>
            <a:endParaRPr kumimoji="0" lang="en-GB" altLang="en-US" sz="2200" b="0" i="0" u="none" strike="noStrike" cap="none" normalizeH="0" baseline="0" dirty="0">
              <a:ln>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69198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1084385" y="328640"/>
            <a:ext cx="10023230" cy="5286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544513" marR="0">
              <a:lnSpc>
                <a:spcPct val="150000"/>
              </a:lnSpc>
              <a:spcBef>
                <a:spcPts val="0"/>
              </a:spcBef>
              <a:spcAft>
                <a:spcPts val="0"/>
              </a:spcAft>
            </a:pPr>
            <a:endParaRPr lang="en-IN" sz="1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544513">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9.	Sclerites in cockroach are joined together by</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Arthrodial membrane		2. Malpighian tubules</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Ganglia				4. </a:t>
            </a:r>
            <a:r>
              <a:rPr lang="en-GB" sz="2200" dirty="0" err="1">
                <a:solidFill>
                  <a:schemeClr val="bg1"/>
                </a:solidFill>
                <a:effectLst/>
                <a:latin typeface="Tahoma" panose="020B0604030504040204" pitchFamily="34" charset="0"/>
                <a:ea typeface="Calibri" panose="020F0502020204030204" pitchFamily="34" charset="0"/>
                <a:cs typeface="Tahoma" panose="020B0604030504040204" pitchFamily="34" charset="0"/>
              </a:rPr>
              <a:t>Phallomere</a:t>
            </a: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marL="544513" marR="0">
              <a:lnSpc>
                <a:spcPct val="150000"/>
              </a:lnSpc>
              <a:spcBef>
                <a:spcPts val="0"/>
              </a:spcBef>
              <a:spcAft>
                <a:spcPts val="0"/>
              </a:spcAft>
            </a:pPr>
            <a:endParaRPr lang="en-IN" sz="1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544513">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10.	A pair of spermathecae is found in cockroach in</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1. 2</a:t>
            </a:r>
            <a:r>
              <a:rPr lang="en-GB" sz="2200" baseline="30000" dirty="0">
                <a:solidFill>
                  <a:schemeClr val="bg1"/>
                </a:solidFill>
                <a:effectLst/>
                <a:latin typeface="Tahoma" panose="020B0604030504040204" pitchFamily="34" charset="0"/>
                <a:ea typeface="Calibri" panose="020F0502020204030204" pitchFamily="34" charset="0"/>
                <a:cs typeface="Tahoma" panose="020B0604030504040204" pitchFamily="34" charset="0"/>
              </a:rPr>
              <a:t>nd</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abdominal segment   	2. 3</a:t>
            </a:r>
            <a:r>
              <a:rPr lang="en-GB" sz="2200" baseline="30000" dirty="0">
                <a:solidFill>
                  <a:schemeClr val="bg1"/>
                </a:solidFill>
                <a:effectLst/>
                <a:latin typeface="Tahoma" panose="020B0604030504040204" pitchFamily="34" charset="0"/>
                <a:ea typeface="Calibri" panose="020F0502020204030204" pitchFamily="34" charset="0"/>
                <a:cs typeface="Tahoma" panose="020B0604030504040204" pitchFamily="34" charset="0"/>
              </a:rPr>
              <a:t>rd</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abdominal segment</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3. 6</a:t>
            </a:r>
            <a:r>
              <a:rPr lang="en-GB" sz="2200" baseline="30000" dirty="0">
                <a:solidFill>
                  <a:schemeClr val="bg1"/>
                </a:solidFill>
                <a:effectLst/>
                <a:latin typeface="Tahoma" panose="020B0604030504040204" pitchFamily="34" charset="0"/>
                <a:ea typeface="Calibri" panose="020F0502020204030204" pitchFamily="34" charset="0"/>
                <a:cs typeface="Tahoma" panose="020B0604030504040204" pitchFamily="34" charset="0"/>
              </a:rPr>
              <a:t>th</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abdominal segment   	4. 8</a:t>
            </a:r>
            <a:r>
              <a:rPr lang="en-GB" sz="2200" baseline="30000" dirty="0">
                <a:solidFill>
                  <a:schemeClr val="bg1"/>
                </a:solidFill>
                <a:effectLst/>
                <a:latin typeface="Tahoma" panose="020B0604030504040204" pitchFamily="34" charset="0"/>
                <a:ea typeface="Calibri" panose="020F0502020204030204" pitchFamily="34" charset="0"/>
                <a:cs typeface="Tahoma" panose="020B0604030504040204" pitchFamily="34" charset="0"/>
              </a:rPr>
              <a:t>th</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abdominal segment </a:t>
            </a:r>
          </a:p>
          <a:p>
            <a:pPr marL="544513" marR="0">
              <a:lnSpc>
                <a:spcPct val="150000"/>
              </a:lnSpc>
              <a:spcBef>
                <a:spcPts val="0"/>
              </a:spcBef>
              <a:spcAft>
                <a:spcPts val="0"/>
              </a:spcAft>
            </a:pPr>
            <a:endParaRPr lang="en-IN" sz="1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defTabSz="544513">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11.	Capsule that the encloses the eggs in </a:t>
            </a:r>
            <a:r>
              <a:rPr lang="en-GB" sz="2200" i="1" dirty="0" err="1">
                <a:solidFill>
                  <a:schemeClr val="bg1"/>
                </a:solidFill>
                <a:effectLst/>
                <a:latin typeface="Tahoma" panose="020B0604030504040204" pitchFamily="34" charset="0"/>
                <a:ea typeface="Calibri" panose="020F0502020204030204" pitchFamily="34" charset="0"/>
                <a:cs typeface="Tahoma" panose="020B0604030504040204" pitchFamily="34" charset="0"/>
              </a:rPr>
              <a:t>Periplaneta</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t>
            </a:r>
            <a:r>
              <a:rPr lang="en-GB" sz="2200" i="1" dirty="0">
                <a:solidFill>
                  <a:schemeClr val="bg1"/>
                </a:solidFill>
                <a:effectLst/>
                <a:latin typeface="Tahoma" panose="020B0604030504040204" pitchFamily="34" charset="0"/>
                <a:ea typeface="Calibri" panose="020F0502020204030204" pitchFamily="34" charset="0"/>
                <a:cs typeface="Tahoma" panose="020B0604030504040204" pitchFamily="34" charset="0"/>
              </a:rPr>
              <a:t>americana</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is known as:</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Ootheca			2. Spermatophore	 </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Egg capsule			4. Spiracle</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32999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908538" y="592403"/>
            <a:ext cx="9556262" cy="4407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indent="-457200" algn="just" defTabSz="544513">
              <a:lnSpc>
                <a:spcPct val="107000"/>
              </a:lnSpc>
              <a:spcBef>
                <a:spcPts val="0"/>
              </a:spcBef>
              <a:spcAft>
                <a:spcPts val="0"/>
              </a:spcAft>
              <a:buAutoNum type="arabicPeriod" startAt="12"/>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In the given diagram of female reproductive system, which labelled organ performs the function of storage of sperms after copulation?</a:t>
            </a:r>
          </a:p>
          <a:p>
            <a:pPr defTabSz="544513">
              <a:lnSpc>
                <a:spcPct val="107000"/>
              </a:lnSpc>
              <a:spcBef>
                <a:spcPts val="0"/>
              </a:spcBef>
              <a:spcAft>
                <a:spcPts val="0"/>
              </a:spcAft>
            </a:pP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defTabSz="544513">
              <a:lnSpc>
                <a:spcPct val="107000"/>
              </a:lnSpc>
              <a:spcBef>
                <a:spcPts val="0"/>
              </a:spcBef>
              <a:spcAft>
                <a:spcPts val="0"/>
              </a:spcAft>
            </a:pPr>
            <a:r>
              <a:rPr lang="en-GB" sz="1800" dirty="0">
                <a:solidFill>
                  <a:schemeClr val="bg1"/>
                </a:solidFill>
                <a:effectLst/>
                <a:latin typeface="Tahoma" panose="020B0604030504040204" pitchFamily="34" charset="0"/>
                <a:ea typeface="Calibri" panose="020F0502020204030204" pitchFamily="34" charset="0"/>
                <a:cs typeface="Tahoma" panose="020B0604030504040204" pitchFamily="34" charset="0"/>
              </a:rPr>
              <a:t>	</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B				2. C				3. A			4. D</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BDD9544A-E8B5-C457-EF37-0A795D78C210}"/>
              </a:ext>
            </a:extLst>
          </p:cNvPr>
          <p:cNvPicPr>
            <a:picLocks noChangeAspect="1"/>
          </p:cNvPicPr>
          <p:nvPr/>
        </p:nvPicPr>
        <p:blipFill>
          <a:blip r:embed="rId2"/>
          <a:stretch>
            <a:fillRect/>
          </a:stretch>
        </p:blipFill>
        <p:spPr>
          <a:xfrm>
            <a:off x="1586642" y="1518137"/>
            <a:ext cx="3419109" cy="2860431"/>
          </a:xfrm>
          <a:prstGeom prst="rect">
            <a:avLst/>
          </a:prstGeom>
        </p:spPr>
      </p:pic>
    </p:spTree>
    <p:extLst>
      <p:ext uri="{BB962C8B-B14F-4D97-AF65-F5344CB8AC3E}">
        <p14:creationId xmlns:p14="http://schemas.microsoft.com/office/powerpoint/2010/main" val="3861884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820615" y="228822"/>
            <a:ext cx="10023230" cy="580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544513">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13.</a:t>
            </a:r>
            <a:r>
              <a:rPr lang="en-GB" sz="2200" dirty="0">
                <a:effectLst/>
                <a:latin typeface="Tahoma" panose="020B0604030504040204" pitchFamily="34" charset="0"/>
                <a:ea typeface="Calibri" panose="020F0502020204030204" pitchFamily="34" charset="0"/>
                <a:cs typeface="Tahoma" panose="020B0604030504040204" pitchFamily="34" charset="0"/>
              </a:rPr>
              <a:t>	</a:t>
            </a: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Read the given paragraph</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“It is lined by glandular and ciliated cells.  It absorbs nitrogenous waste products from haemocoel and convert them into uric acid which is excreted out though the hindgut”</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Which of the following structures of cockroach is referred here?</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1001713" marR="0" indent="-457200" algn="just">
              <a:spcBef>
                <a:spcPts val="0"/>
              </a:spcBef>
              <a:spcAft>
                <a:spcPts val="0"/>
              </a:spcAft>
              <a:buAutoNum type="arabicPeriod"/>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Trachea			2. Hepatic caeca</a:t>
            </a:r>
          </a:p>
          <a:p>
            <a:pPr marL="1001713" marR="0" indent="-457200" algn="just">
              <a:spcBef>
                <a:spcPts val="0"/>
              </a:spcBef>
              <a:spcAft>
                <a:spcPts val="0"/>
              </a:spcAft>
              <a:buAutoNum type="arabicPeriod" startAt="3"/>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Tergum			4. Malpighian tubule</a:t>
            </a:r>
          </a:p>
          <a:p>
            <a:pPr marL="544513" marR="0" algn="just">
              <a:spcBef>
                <a:spcPts val="0"/>
              </a:spcBef>
              <a:spcAft>
                <a:spcPts val="0"/>
              </a:spcAft>
            </a:pP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algn="just" defTabSz="544513">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14.	Number of ommatidia in each compound eye of cockroach</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1001713" marR="0" indent="-457200" algn="just">
              <a:spcBef>
                <a:spcPts val="0"/>
              </a:spcBef>
              <a:spcAft>
                <a:spcPts val="0"/>
              </a:spcAft>
              <a:buAutoNum type="arabicPeriod"/>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500		2. 1000	3. 2000	        4. 4000</a:t>
            </a:r>
          </a:p>
          <a:p>
            <a:pPr marL="544513" marR="0" algn="just">
              <a:spcBef>
                <a:spcPts val="0"/>
              </a:spcBef>
              <a:spcAft>
                <a:spcPts val="0"/>
              </a:spcAft>
            </a:pPr>
            <a:endPar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endParaRPr>
          </a:p>
          <a:p>
            <a:pPr marR="0" lvl="0" defTabSz="544513">
              <a:lnSpc>
                <a:spcPct val="107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15.	Mouth parts of cockroach are of</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Sponging type			2. Siphoning type</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Chewing and lapping type 	</a:t>
            </a:r>
            <a:r>
              <a:rPr lang="en-GB" sz="2200" dirty="0">
                <a:solidFill>
                  <a:schemeClr val="bg1"/>
                </a:solidFill>
                <a:effectLst/>
                <a:latin typeface="Tahoma" panose="020B0604030504040204" pitchFamily="34" charset="0"/>
                <a:ea typeface="Calibri" panose="020F0502020204030204" pitchFamily="34" charset="0"/>
              </a:rPr>
              <a:t>4. Biting and chewing type</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17162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5026D7-E086-01A1-9AD7-6187F3EF98F1}"/>
              </a:ext>
            </a:extLst>
          </p:cNvPr>
          <p:cNvSpPr>
            <a:spLocks noChangeArrowheads="1"/>
          </p:cNvSpPr>
          <p:nvPr/>
        </p:nvSpPr>
        <p:spPr bwMode="auto">
          <a:xfrm>
            <a:off x="1084385" y="635477"/>
            <a:ext cx="10023230" cy="256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544513">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16.	Which of the following is correct for the common cockroach?</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1.	Malpighian tubules are excretory organs projecting out from the colon.</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2.	Oxygen is transported by haemoglobin in blood</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3.	Nitrogenous excretory product is urea</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544513" marR="0" algn="just">
              <a:lnSpc>
                <a:spcPct val="150000"/>
              </a:lnSpc>
              <a:spcBef>
                <a:spcPts val="0"/>
              </a:spcBef>
              <a:spcAft>
                <a:spcPts val="0"/>
              </a:spcAft>
            </a:pPr>
            <a:r>
              <a:rPr lang="en-GB" sz="2200" dirty="0">
                <a:solidFill>
                  <a:schemeClr val="bg1"/>
                </a:solidFill>
                <a:effectLst/>
                <a:latin typeface="Tahoma" panose="020B0604030504040204" pitchFamily="34" charset="0"/>
                <a:ea typeface="Calibri" panose="020F0502020204030204" pitchFamily="34" charset="0"/>
                <a:cs typeface="Tahoma" panose="020B0604030504040204" pitchFamily="34" charset="0"/>
              </a:rPr>
              <a:t>4.	The food is grinded by mandibles and gizzard</a:t>
            </a:r>
            <a:endParaRPr lang="en-IN" sz="22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9922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1751012" y="4363271"/>
            <a:ext cx="8676222" cy="1066801"/>
          </a:xfrm>
        </p:spPr>
        <p:txBody>
          <a:bodyPr>
            <a:noAutofit/>
          </a:bodyPr>
          <a:lstStyle/>
          <a:p>
            <a:r>
              <a:rPr lang="en-US" altLang="zh-CN" sz="6600" b="1"/>
              <a:t>FROG</a:t>
            </a:r>
          </a:p>
        </p:txBody>
      </p:sp>
      <p:sp>
        <p:nvSpPr>
          <p:cNvPr id="1048587" name="Subtitle 2"/>
          <p:cNvSpPr>
            <a:spLocks noGrp="1"/>
          </p:cNvSpPr>
          <p:nvPr>
            <p:ph type="subTitle" idx="1"/>
          </p:nvPr>
        </p:nvSpPr>
        <p:spPr>
          <a:xfrm>
            <a:off x="1751012" y="5516211"/>
            <a:ext cx="8676222" cy="722243"/>
          </a:xfrm>
        </p:spPr>
        <p:txBody>
          <a:bodyPr>
            <a:normAutofit/>
          </a:bodyPr>
          <a:lstStyle/>
          <a:p>
            <a:r>
              <a:rPr lang="en-US" altLang="zh-CN" sz="2800" b="1"/>
              <a:t>Morphology and Anatomy</a:t>
            </a:r>
          </a:p>
        </p:txBody>
      </p:sp>
      <p:pic>
        <p:nvPicPr>
          <p:cNvPr id="2097152" name="Picture 1"/>
          <p:cNvPicPr>
            <a:picLocks noChangeAspect="1"/>
          </p:cNvPicPr>
          <p:nvPr/>
        </p:nvPicPr>
        <p:blipFill rotWithShape="1">
          <a:blip r:embed="rId2"/>
          <a:srcRect t="28053" b="25208"/>
          <a:stretch>
            <a:fillRect/>
          </a:stretch>
        </p:blipFill>
        <p:spPr>
          <a:xfrm>
            <a:off x="20" y="10"/>
            <a:ext cx="12191980" cy="4273816"/>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ext Placeholder 1048610"/>
          <p:cNvSpPr>
            <a:spLocks noGrp="1"/>
          </p:cNvSpPr>
          <p:nvPr>
            <p:ph type="body" idx="1"/>
          </p:nvPr>
        </p:nvSpPr>
        <p:spPr>
          <a:xfrm>
            <a:off x="252751" y="202750"/>
            <a:ext cx="5023803" cy="709622"/>
          </a:xfrm>
        </p:spPr>
        <p:style>
          <a:lnRef idx="1">
            <a:schemeClr val="accent1"/>
          </a:lnRef>
          <a:fillRef idx="2">
            <a:schemeClr val="accent1"/>
          </a:fillRef>
          <a:effectRef idx="1">
            <a:schemeClr val="accent1"/>
          </a:effectRef>
          <a:fontRef idx="minor">
            <a:schemeClr val="dk1"/>
          </a:fontRef>
        </p:style>
        <p:txBody>
          <a:bodyPr/>
          <a:lstStyle/>
          <a:p>
            <a:r>
              <a:rPr lang="en-US" sz="3600" b="1" dirty="0"/>
              <a:t>TAXONAMICAL POSITION</a:t>
            </a:r>
            <a:endParaRPr lang="en-GB" sz="3600" b="1" dirty="0"/>
          </a:p>
        </p:txBody>
      </p:sp>
      <p:sp>
        <p:nvSpPr>
          <p:cNvPr id="1048597" name="Content Placeholder 1048611"/>
          <p:cNvSpPr>
            <a:spLocks noGrp="1"/>
          </p:cNvSpPr>
          <p:nvPr>
            <p:ph sz="half" idx="2"/>
          </p:nvPr>
        </p:nvSpPr>
        <p:spPr>
          <a:xfrm>
            <a:off x="6696130" y="1625185"/>
            <a:ext cx="4412850" cy="3788724"/>
          </a:xfrm>
        </p:spPr>
        <p:txBody>
          <a:bodyPr>
            <a:noAutofit/>
          </a:bodyPr>
          <a:lstStyle/>
          <a:p>
            <a:r>
              <a:rPr lang="en-US" sz="3200" b="1" dirty="0">
                <a:solidFill>
                  <a:schemeClr val="bg1"/>
                </a:solidFill>
              </a:rPr>
              <a:t>Kingdom: Animalia</a:t>
            </a:r>
            <a:endParaRPr lang="en-GB" sz="3200" b="1" dirty="0">
              <a:solidFill>
                <a:schemeClr val="bg1"/>
              </a:solidFill>
            </a:endParaRPr>
          </a:p>
          <a:p>
            <a:r>
              <a:rPr lang="en-US" sz="3200" b="1" dirty="0">
                <a:solidFill>
                  <a:schemeClr val="bg1"/>
                </a:solidFill>
              </a:rPr>
              <a:t>Phylum: Chordata</a:t>
            </a:r>
            <a:endParaRPr lang="en-GB" sz="3200" b="1" dirty="0">
              <a:solidFill>
                <a:schemeClr val="bg1"/>
              </a:solidFill>
            </a:endParaRPr>
          </a:p>
          <a:p>
            <a:r>
              <a:rPr lang="en-US" sz="3200" b="1" dirty="0">
                <a:solidFill>
                  <a:schemeClr val="bg1"/>
                </a:solidFill>
              </a:rPr>
              <a:t>Class: Amphibia</a:t>
            </a:r>
            <a:endParaRPr lang="en-GB" sz="3200" b="1" dirty="0">
              <a:solidFill>
                <a:schemeClr val="bg1"/>
              </a:solidFill>
            </a:endParaRPr>
          </a:p>
          <a:p>
            <a:r>
              <a:rPr lang="en-US" sz="3200" b="1" dirty="0">
                <a:solidFill>
                  <a:schemeClr val="bg1"/>
                </a:solidFill>
              </a:rPr>
              <a:t>Genus: Rana</a:t>
            </a:r>
            <a:endParaRPr lang="en-GB" sz="3200" b="1" dirty="0">
              <a:solidFill>
                <a:schemeClr val="bg1"/>
              </a:solidFill>
            </a:endParaRPr>
          </a:p>
          <a:p>
            <a:r>
              <a:rPr lang="en-US" sz="3200" b="1" dirty="0">
                <a:solidFill>
                  <a:schemeClr val="bg1"/>
                </a:solidFill>
              </a:rPr>
              <a:t>Species: </a:t>
            </a:r>
            <a:r>
              <a:rPr lang="en-US" sz="3200" b="1" dirty="0" err="1">
                <a:solidFill>
                  <a:schemeClr val="bg1"/>
                </a:solidFill>
              </a:rPr>
              <a:t>Tigrina</a:t>
            </a:r>
            <a:endParaRPr lang="en-GB" sz="3200" b="1" dirty="0">
              <a:solidFill>
                <a:schemeClr val="bg1"/>
              </a:solidFill>
            </a:endParaRPr>
          </a:p>
        </p:txBody>
      </p:sp>
      <p:pic>
        <p:nvPicPr>
          <p:cNvPr id="2097153" name="Picture 2"/>
          <p:cNvPicPr>
            <a:picLocks/>
          </p:cNvPicPr>
          <p:nvPr/>
        </p:nvPicPr>
        <p:blipFill>
          <a:blip r:embed="rId2"/>
          <a:srcRect l="10023" t="8075" r="8884" b="6710"/>
          <a:stretch>
            <a:fillRect/>
          </a:stretch>
        </p:blipFill>
        <p:spPr>
          <a:xfrm>
            <a:off x="602494" y="1625184"/>
            <a:ext cx="5023803" cy="3788724"/>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Content Placeholder 1048612"/>
          <p:cNvSpPr>
            <a:spLocks noGrp="1"/>
          </p:cNvSpPr>
          <p:nvPr>
            <p:ph idx="1"/>
          </p:nvPr>
        </p:nvSpPr>
        <p:spPr>
          <a:xfrm>
            <a:off x="4837854" y="1485966"/>
            <a:ext cx="6490546" cy="3884875"/>
          </a:xfrm>
        </p:spPr>
        <p:txBody>
          <a:bodyPr>
            <a:normAutofit fontScale="85000" lnSpcReduction="10000"/>
          </a:bodyPr>
          <a:lstStyle/>
          <a:p>
            <a:pPr algn="just">
              <a:lnSpc>
                <a:spcPct val="150000"/>
              </a:lnSpc>
            </a:pPr>
            <a:r>
              <a:rPr lang="en-US" sz="3200" b="1" dirty="0">
                <a:solidFill>
                  <a:schemeClr val="bg1"/>
                </a:solidFill>
              </a:rPr>
              <a:t>Frogs are a type of amphibious vertebrate</a:t>
            </a:r>
            <a:endParaRPr lang="en-GB" sz="3200" b="1" dirty="0">
              <a:solidFill>
                <a:schemeClr val="bg1"/>
              </a:solidFill>
            </a:endParaRPr>
          </a:p>
          <a:p>
            <a:pPr algn="just">
              <a:lnSpc>
                <a:spcPct val="150000"/>
              </a:lnSpc>
            </a:pPr>
            <a:r>
              <a:rPr lang="en-GB" sz="3200" b="1" dirty="0">
                <a:solidFill>
                  <a:schemeClr val="bg1"/>
                </a:solidFill>
              </a:rPr>
              <a:t>Rana </a:t>
            </a:r>
            <a:r>
              <a:rPr lang="en-GB" sz="3200" b="1" dirty="0" err="1">
                <a:solidFill>
                  <a:schemeClr val="bg1"/>
                </a:solidFill>
              </a:rPr>
              <a:t>tigrina</a:t>
            </a:r>
            <a:r>
              <a:rPr lang="en-GB" sz="3200" b="1" dirty="0">
                <a:solidFill>
                  <a:schemeClr val="bg1"/>
                </a:solidFill>
              </a:rPr>
              <a:t> is the most common Indian species.</a:t>
            </a:r>
          </a:p>
          <a:p>
            <a:pPr algn="just">
              <a:lnSpc>
                <a:spcPct val="150000"/>
              </a:lnSpc>
            </a:pPr>
            <a:r>
              <a:rPr lang="en-GB" sz="3200" b="1" dirty="0">
                <a:solidFill>
                  <a:schemeClr val="bg1"/>
                </a:solidFill>
              </a:rPr>
              <a:t>They are cold-blooded, also known as poikilotherms</a:t>
            </a:r>
          </a:p>
          <a:p>
            <a:endParaRPr lang="en-GB" sz="3200" b="1" dirty="0"/>
          </a:p>
          <a:p>
            <a:endParaRPr lang="en-GB" sz="3200" b="1" dirty="0"/>
          </a:p>
          <a:p>
            <a:endParaRPr lang="en-GB" sz="3200" b="1" dirty="0"/>
          </a:p>
        </p:txBody>
      </p:sp>
      <p:pic>
        <p:nvPicPr>
          <p:cNvPr id="2097154" name="Picture 2097155"/>
          <p:cNvPicPr>
            <a:picLocks/>
          </p:cNvPicPr>
          <p:nvPr/>
        </p:nvPicPr>
        <p:blipFill>
          <a:blip r:embed="rId2"/>
          <a:srcRect/>
          <a:stretch>
            <a:fillRect/>
          </a:stretch>
        </p:blipFill>
        <p:spPr>
          <a:xfrm flipH="1">
            <a:off x="211931" y="1216737"/>
            <a:ext cx="4375275" cy="401949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Content Placeholder 1048613"/>
          <p:cNvSpPr>
            <a:spLocks noGrp="1"/>
          </p:cNvSpPr>
          <p:nvPr>
            <p:ph idx="1"/>
          </p:nvPr>
        </p:nvSpPr>
        <p:spPr>
          <a:xfrm>
            <a:off x="4740109" y="1216737"/>
            <a:ext cx="6842292" cy="4256963"/>
          </a:xfrm>
        </p:spPr>
        <p:txBody>
          <a:bodyPr>
            <a:normAutofit fontScale="85000" lnSpcReduction="10000"/>
          </a:bodyPr>
          <a:lstStyle/>
          <a:p>
            <a:pPr algn="just">
              <a:lnSpc>
                <a:spcPct val="150000"/>
              </a:lnSpc>
            </a:pPr>
            <a:r>
              <a:rPr lang="en-US" sz="3200" b="1" dirty="0">
                <a:solidFill>
                  <a:srgbClr val="FFFF00"/>
                </a:solidFill>
              </a:rPr>
              <a:t>Mimicry: </a:t>
            </a:r>
            <a:r>
              <a:rPr lang="en-US" sz="3200" b="1" dirty="0">
                <a:solidFill>
                  <a:schemeClr val="bg1"/>
                </a:solidFill>
              </a:rPr>
              <a:t>An organism's protective coloration that blends with the environment</a:t>
            </a:r>
            <a:endParaRPr lang="en-GB" sz="3200" b="1" dirty="0">
              <a:solidFill>
                <a:schemeClr val="bg1"/>
              </a:solidFill>
            </a:endParaRPr>
          </a:p>
          <a:p>
            <a:pPr algn="just">
              <a:lnSpc>
                <a:spcPct val="150000"/>
              </a:lnSpc>
            </a:pPr>
            <a:r>
              <a:rPr lang="en-GB" sz="3200" b="1" dirty="0">
                <a:solidFill>
                  <a:srgbClr val="FFFF00"/>
                </a:solidFill>
              </a:rPr>
              <a:t>Aestivation:</a:t>
            </a:r>
            <a:r>
              <a:rPr lang="en-GB" sz="3200" b="1" dirty="0">
                <a:solidFill>
                  <a:schemeClr val="bg1"/>
                </a:solidFill>
              </a:rPr>
              <a:t> An organism's dormant state during the summer</a:t>
            </a:r>
            <a:r>
              <a:rPr lang="en-US" sz="3200" b="1" dirty="0">
                <a:solidFill>
                  <a:schemeClr val="bg1"/>
                </a:solidFill>
              </a:rPr>
              <a:t>.</a:t>
            </a:r>
            <a:endParaRPr lang="en-GB" sz="3200" b="1" dirty="0">
              <a:solidFill>
                <a:schemeClr val="bg1"/>
              </a:solidFill>
            </a:endParaRPr>
          </a:p>
          <a:p>
            <a:pPr algn="just">
              <a:lnSpc>
                <a:spcPct val="150000"/>
              </a:lnSpc>
            </a:pPr>
            <a:r>
              <a:rPr lang="en-US" sz="3200" b="1" dirty="0">
                <a:solidFill>
                  <a:srgbClr val="FFFF00"/>
                </a:solidFill>
              </a:rPr>
              <a:t>Hibernation:</a:t>
            </a:r>
            <a:r>
              <a:rPr lang="en-US" sz="3200" b="1" dirty="0">
                <a:solidFill>
                  <a:schemeClr val="bg1"/>
                </a:solidFill>
              </a:rPr>
              <a:t> An organism's dormant state during the winter</a:t>
            </a:r>
            <a:endParaRPr lang="en-GB" sz="3200" b="1" dirty="0">
              <a:solidFill>
                <a:schemeClr val="bg1"/>
              </a:solidFill>
            </a:endParaRPr>
          </a:p>
          <a:p>
            <a:endParaRPr lang="en-GB" sz="3200" b="1" dirty="0"/>
          </a:p>
        </p:txBody>
      </p:sp>
      <p:pic>
        <p:nvPicPr>
          <p:cNvPr id="2097155" name="Picture 2"/>
          <p:cNvPicPr>
            <a:picLocks/>
          </p:cNvPicPr>
          <p:nvPr/>
        </p:nvPicPr>
        <p:blipFill>
          <a:blip r:embed="rId2"/>
          <a:srcRect/>
          <a:stretch>
            <a:fillRect/>
          </a:stretch>
        </p:blipFill>
        <p:spPr>
          <a:xfrm flipH="1">
            <a:off x="211931" y="1216737"/>
            <a:ext cx="4375275" cy="4019490"/>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048614"/>
          <p:cNvSpPr>
            <a:spLocks noGrp="1"/>
          </p:cNvSpPr>
          <p:nvPr>
            <p:ph type="title"/>
          </p:nvPr>
        </p:nvSpPr>
        <p:spPr>
          <a:xfrm>
            <a:off x="554292" y="645106"/>
            <a:ext cx="3039808" cy="783457"/>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a:t>MORPHOLOGY</a:t>
            </a:r>
            <a:endParaRPr lang="en-GB" sz="3600" b="1" dirty="0"/>
          </a:p>
        </p:txBody>
      </p:sp>
      <p:sp>
        <p:nvSpPr>
          <p:cNvPr id="1048606" name="Content Placeholder 1048615"/>
          <p:cNvSpPr>
            <a:spLocks noGrp="1"/>
          </p:cNvSpPr>
          <p:nvPr>
            <p:ph idx="1"/>
          </p:nvPr>
        </p:nvSpPr>
        <p:spPr>
          <a:xfrm>
            <a:off x="643192" y="1393057"/>
            <a:ext cx="3728154" cy="4499796"/>
          </a:xfrm>
        </p:spPr>
        <p:txBody>
          <a:bodyPr>
            <a:noAutofit/>
          </a:bodyPr>
          <a:lstStyle/>
          <a:p>
            <a:endParaRPr lang="en-GB" sz="2800" b="1" dirty="0">
              <a:solidFill>
                <a:schemeClr val="bg1"/>
              </a:solidFill>
            </a:endParaRPr>
          </a:p>
          <a:p>
            <a:endParaRPr lang="en-GB" sz="2800" b="1" dirty="0">
              <a:solidFill>
                <a:schemeClr val="bg1"/>
              </a:solidFill>
            </a:endParaRPr>
          </a:p>
          <a:p>
            <a:r>
              <a:rPr lang="en-US" sz="2800" b="1" dirty="0" err="1">
                <a:solidFill>
                  <a:schemeClr val="bg1"/>
                </a:solidFill>
              </a:rPr>
              <a:t>Colour</a:t>
            </a:r>
            <a:r>
              <a:rPr lang="en-US" sz="2800" b="1" dirty="0">
                <a:solidFill>
                  <a:schemeClr val="bg1"/>
                </a:solidFill>
              </a:rPr>
              <a:t> :</a:t>
            </a:r>
            <a:endParaRPr lang="en-GB" sz="2800" b="1" dirty="0">
              <a:solidFill>
                <a:schemeClr val="bg1"/>
              </a:solidFill>
            </a:endParaRPr>
          </a:p>
          <a:p>
            <a:endParaRPr lang="en-GB" sz="2800" b="1" dirty="0">
              <a:solidFill>
                <a:schemeClr val="bg1"/>
              </a:solidFill>
            </a:endParaRPr>
          </a:p>
          <a:p>
            <a:r>
              <a:rPr lang="en-US" sz="2800" b="1" dirty="0">
                <a:solidFill>
                  <a:schemeClr val="bg1"/>
                </a:solidFill>
              </a:rPr>
              <a:t>Skin : </a:t>
            </a:r>
            <a:endParaRPr lang="en-GB" sz="2800" b="1" dirty="0">
              <a:solidFill>
                <a:schemeClr val="bg1"/>
              </a:solidFill>
            </a:endParaRPr>
          </a:p>
          <a:p>
            <a:pPr marL="0" indent="0">
              <a:buNone/>
            </a:pPr>
            <a:endParaRPr lang="en-GB" sz="2800" b="1" dirty="0">
              <a:solidFill>
                <a:schemeClr val="bg1"/>
              </a:solidFill>
            </a:endParaRPr>
          </a:p>
          <a:p>
            <a:r>
              <a:rPr lang="en-US" sz="2800" b="1" dirty="0">
                <a:solidFill>
                  <a:schemeClr val="bg1"/>
                </a:solidFill>
              </a:rPr>
              <a:t>Body divisions: </a:t>
            </a:r>
            <a:endParaRPr lang="en-GB" sz="2800" b="1" dirty="0">
              <a:solidFill>
                <a:schemeClr val="bg1"/>
              </a:solidFill>
            </a:endParaRPr>
          </a:p>
        </p:txBody>
      </p:sp>
      <p:pic>
        <p:nvPicPr>
          <p:cNvPr id="2097156" name="Picture 3"/>
          <p:cNvPicPr>
            <a:picLocks noChangeAspect="1"/>
          </p:cNvPicPr>
          <p:nvPr/>
        </p:nvPicPr>
        <p:blipFill rotWithShape="1">
          <a:blip r:embed="rId2"/>
          <a:srcRect l="12022" r="-2" b="-2"/>
          <a:stretch>
            <a:fillRect/>
          </a:stretch>
        </p:blipFill>
        <p:spPr>
          <a:xfrm flipH="1">
            <a:off x="4630994" y="645106"/>
            <a:ext cx="6916633" cy="5247747"/>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048616"/>
          <p:cNvSpPr>
            <a:spLocks noGrp="1"/>
          </p:cNvSpPr>
          <p:nvPr>
            <p:ph type="title"/>
          </p:nvPr>
        </p:nvSpPr>
        <p:spPr>
          <a:xfrm>
            <a:off x="7264400" y="470945"/>
            <a:ext cx="2191468" cy="672055"/>
          </a:xfr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b">
            <a:normAutofit fontScale="90000"/>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Head</a:t>
            </a:r>
          </a:p>
        </p:txBody>
      </p:sp>
      <p:pic>
        <p:nvPicPr>
          <p:cNvPr id="2097157" name="Picture 2097158"/>
          <p:cNvPicPr>
            <a:picLocks/>
          </p:cNvPicPr>
          <p:nvPr/>
        </p:nvPicPr>
        <p:blipFill>
          <a:blip r:embed="rId2"/>
          <a:stretch>
            <a:fillRect/>
          </a:stretch>
        </p:blipFill>
        <p:spPr>
          <a:xfrm>
            <a:off x="778912" y="636640"/>
            <a:ext cx="5172175" cy="5591541"/>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Rectangle 1048594"/>
          <p:cNvSpPr>
            <a:spLocks noGrp="1"/>
          </p:cNvSpPr>
          <p:nvPr/>
        </p:nvSpPr>
        <p:spPr>
          <a:xfrm>
            <a:off x="5630196" y="1254702"/>
            <a:ext cx="6028404" cy="47523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9pPr>
          </a:lstStyle>
          <a:p>
            <a:pPr algn="just">
              <a:lnSpc>
                <a:spcPct val="150000"/>
              </a:lnSpc>
            </a:pPr>
            <a:r>
              <a:rPr lang="en-US" b="1" dirty="0">
                <a:solidFill>
                  <a:schemeClr val="bg1"/>
                </a:solidFill>
                <a:latin typeface="Arial"/>
              </a:rPr>
              <a:t>Nictitating membrane:  it is a whitish or translucent membrane that forms an inner eyelid. </a:t>
            </a:r>
            <a:endParaRPr lang="en-GB" b="1" dirty="0">
              <a:solidFill>
                <a:schemeClr val="bg1"/>
              </a:solidFill>
            </a:endParaRPr>
          </a:p>
          <a:p>
            <a:pPr algn="just">
              <a:lnSpc>
                <a:spcPct val="150000"/>
              </a:lnSpc>
            </a:pPr>
            <a:r>
              <a:rPr lang="en-US" b="1" dirty="0">
                <a:solidFill>
                  <a:schemeClr val="bg1"/>
                </a:solidFill>
                <a:latin typeface="Arial"/>
              </a:rPr>
              <a:t>Tympanum: A membranous structure that represents the ear, It is capable of receiving sound signals.</a:t>
            </a:r>
            <a:endParaRPr lang="en-GB" b="1" dirty="0">
              <a:solidFill>
                <a:schemeClr val="bg1"/>
              </a:solidFill>
            </a:endParaRPr>
          </a:p>
        </p:txBody>
      </p:sp>
      <p:pic>
        <p:nvPicPr>
          <p:cNvPr id="2097158" name="Picture 2"/>
          <p:cNvPicPr>
            <a:picLocks/>
          </p:cNvPicPr>
          <p:nvPr/>
        </p:nvPicPr>
        <p:blipFill>
          <a:blip r:embed="rId2"/>
          <a:stretch>
            <a:fillRect/>
          </a:stretch>
        </p:blipFill>
        <p:spPr>
          <a:xfrm>
            <a:off x="255142" y="558527"/>
            <a:ext cx="5172175" cy="5591541"/>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048592"/>
          <p:cNvSpPr>
            <a:spLocks noGrp="1"/>
          </p:cNvSpPr>
          <p:nvPr>
            <p:ph type="title"/>
          </p:nvPr>
        </p:nvSpPr>
        <p:spPr>
          <a:xfrm>
            <a:off x="6234460" y="462374"/>
            <a:ext cx="1901185" cy="685504"/>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b="1" dirty="0"/>
              <a:t>TRUNK</a:t>
            </a:r>
            <a:endParaRPr lang="en-GB" b="1" dirty="0"/>
          </a:p>
        </p:txBody>
      </p:sp>
      <p:sp>
        <p:nvSpPr>
          <p:cNvPr id="1048610" name="Content Placeholder 1048593"/>
          <p:cNvSpPr>
            <a:spLocks noGrp="1"/>
          </p:cNvSpPr>
          <p:nvPr>
            <p:ph idx="1"/>
          </p:nvPr>
        </p:nvSpPr>
        <p:spPr>
          <a:xfrm>
            <a:off x="6234460" y="1402967"/>
            <a:ext cx="5538440" cy="4400934"/>
          </a:xfrm>
        </p:spPr>
        <p:txBody>
          <a:bodyPr>
            <a:normAutofit fontScale="85000" lnSpcReduction="10000"/>
          </a:bodyPr>
          <a:lstStyle/>
          <a:p>
            <a:pPr algn="just">
              <a:lnSpc>
                <a:spcPct val="150000"/>
              </a:lnSpc>
            </a:pPr>
            <a:r>
              <a:rPr lang="en-US" sz="3200" b="1" dirty="0">
                <a:solidFill>
                  <a:schemeClr val="bg1"/>
                </a:solidFill>
              </a:rPr>
              <a:t>The forelimbs and hindlimbs aid in walking, swimming, leaping, and burrowing</a:t>
            </a:r>
            <a:endParaRPr lang="en-GB" sz="3200" b="1" dirty="0">
              <a:solidFill>
                <a:schemeClr val="bg1"/>
              </a:solidFill>
            </a:endParaRPr>
          </a:p>
          <a:p>
            <a:pPr algn="just">
              <a:lnSpc>
                <a:spcPct val="150000"/>
              </a:lnSpc>
            </a:pPr>
            <a:r>
              <a:rPr lang="en-GB" sz="3200" b="1" dirty="0">
                <a:solidFill>
                  <a:schemeClr val="bg1"/>
                </a:solidFill>
              </a:rPr>
              <a:t>The hind limbs are larger and more muscular than the forelimbs</a:t>
            </a:r>
          </a:p>
          <a:p>
            <a:pPr algn="just">
              <a:lnSpc>
                <a:spcPct val="150000"/>
              </a:lnSpc>
            </a:pPr>
            <a:r>
              <a:rPr lang="en-US" sz="3200" b="1" dirty="0">
                <a:solidFill>
                  <a:schemeClr val="bg1"/>
                </a:solidFill>
              </a:rPr>
              <a:t>Webbed digits on the feet aid in swimming.</a:t>
            </a:r>
            <a:endParaRPr lang="en-GB" sz="3200" b="1" dirty="0">
              <a:solidFill>
                <a:schemeClr val="bg1"/>
              </a:solidFill>
            </a:endParaRPr>
          </a:p>
          <a:p>
            <a:endParaRPr lang="en-GB" sz="3200" b="1" dirty="0"/>
          </a:p>
        </p:txBody>
      </p:sp>
      <p:pic>
        <p:nvPicPr>
          <p:cNvPr id="2097159" name="Picture 2"/>
          <p:cNvPicPr>
            <a:picLocks noChangeAspect="1"/>
          </p:cNvPicPr>
          <p:nvPr/>
        </p:nvPicPr>
        <p:blipFill rotWithShape="1">
          <a:blip r:embed="rId2"/>
          <a:srcRect l="12022" r="-2" b="-2"/>
          <a:stretch>
            <a:fillRect/>
          </a:stretch>
        </p:blipFill>
        <p:spPr>
          <a:xfrm flipH="1">
            <a:off x="106443" y="805126"/>
            <a:ext cx="5989557" cy="5247747"/>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048590"/>
          <p:cNvSpPr>
            <a:spLocks noGrp="1"/>
          </p:cNvSpPr>
          <p:nvPr>
            <p:ph type="title"/>
          </p:nvPr>
        </p:nvSpPr>
        <p:spPr>
          <a:xfrm>
            <a:off x="3311575" y="629134"/>
            <a:ext cx="4428260" cy="636215"/>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dirty="0"/>
              <a:t>Sexual Dimorphism</a:t>
            </a:r>
            <a:endParaRPr lang="en-GB" dirty="0"/>
          </a:p>
        </p:txBody>
      </p:sp>
      <p:sp>
        <p:nvSpPr>
          <p:cNvPr id="1048612" name="Content Placeholder 1048591"/>
          <p:cNvSpPr>
            <a:spLocks noGrp="1"/>
          </p:cNvSpPr>
          <p:nvPr>
            <p:ph idx="1"/>
          </p:nvPr>
        </p:nvSpPr>
        <p:spPr>
          <a:xfrm>
            <a:off x="3105598" y="1630461"/>
            <a:ext cx="8211352" cy="3779739"/>
          </a:xfrm>
        </p:spPr>
        <p:txBody>
          <a:bodyPr>
            <a:normAutofit/>
          </a:bodyPr>
          <a:lstStyle/>
          <a:p>
            <a:pPr algn="just">
              <a:lnSpc>
                <a:spcPct val="150000"/>
              </a:lnSpc>
            </a:pPr>
            <a:r>
              <a:rPr lang="en-US" sz="3600" b="1" dirty="0">
                <a:solidFill>
                  <a:schemeClr val="bg1"/>
                </a:solidFill>
              </a:rPr>
              <a:t>Male frogs are distinguished by the presence of sound-producing vocal sacs and a copulatory pad on the first forelimb digit. </a:t>
            </a:r>
            <a:endParaRPr lang="en-GB" sz="3600" b="1" dirty="0">
              <a:solidFill>
                <a:schemeClr val="bg1"/>
              </a:solidFill>
            </a:endParaRPr>
          </a:p>
          <a:p>
            <a:pPr marL="0" indent="0">
              <a:buNone/>
            </a:pPr>
            <a:endParaRPr lang="en-GB" sz="3600" b="1" dirty="0"/>
          </a:p>
        </p:txBody>
      </p:sp>
      <p:sp>
        <p:nvSpPr>
          <p:cNvPr id="1048613" name="Rectangle 1"/>
          <p:cNvSpPr/>
          <p:nvPr/>
        </p:nvSpPr>
        <p:spPr>
          <a:xfrm>
            <a:off x="110343" y="1820961"/>
            <a:ext cx="2791594" cy="4071885"/>
          </a:xfrm>
          <a:prstGeom prst="rect">
            <a:avLst/>
          </a:prstGeom>
          <a:solidFill>
            <a:schemeClr val="tx1">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0" name="Picture 2097151"/>
          <p:cNvPicPr>
            <a:picLocks/>
          </p:cNvPicPr>
          <p:nvPr/>
        </p:nvPicPr>
        <p:blipFill>
          <a:blip r:embed="rId2"/>
          <a:stretch>
            <a:fillRect/>
          </a:stretch>
        </p:blipFill>
        <p:spPr>
          <a:xfrm flipH="1">
            <a:off x="314004" y="1955996"/>
            <a:ext cx="3438446" cy="44367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11"/>
                                        </p:tgtEl>
                                        <p:attrNameLst>
                                          <p:attrName>style.visibility</p:attrName>
                                        </p:attrNameLst>
                                      </p:cBhvr>
                                      <p:to>
                                        <p:strVal val="visible"/>
                                      </p:to>
                                    </p:set>
                                    <p:animEffect transition="in" filter="fade">
                                      <p:cBhvr>
                                        <p:cTn id="7" dur="1000"/>
                                        <p:tgtEl>
                                          <p:spTgt spid="1048611"/>
                                        </p:tgtEl>
                                      </p:cBhvr>
                                    </p:animEffect>
                                    <p:anim calcmode="lin" valueType="num">
                                      <p:cBhvr>
                                        <p:cTn id="8" dur="1000" fill="hold"/>
                                        <p:tgtEl>
                                          <p:spTgt spid="1048611"/>
                                        </p:tgtEl>
                                        <p:attrNameLst>
                                          <p:attrName>ppt_x</p:attrName>
                                        </p:attrNameLst>
                                      </p:cBhvr>
                                      <p:tavLst>
                                        <p:tav tm="0">
                                          <p:val>
                                            <p:strVal val="#ppt_x"/>
                                          </p:val>
                                        </p:tav>
                                        <p:tav tm="100000">
                                          <p:val>
                                            <p:strVal val="#ppt_x"/>
                                          </p:val>
                                        </p:tav>
                                      </p:tavLst>
                                    </p:anim>
                                    <p:anim calcmode="lin" valueType="num">
                                      <p:cBhvr>
                                        <p:cTn id="9" dur="1000" fill="hold"/>
                                        <p:tgtEl>
                                          <p:spTgt spid="10486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48612">
                                            <p:txEl>
                                              <p:pRg st="0" end="0"/>
                                            </p:txEl>
                                          </p:spTgt>
                                        </p:tgtEl>
                                        <p:attrNameLst>
                                          <p:attrName>style.visibility</p:attrName>
                                        </p:attrNameLst>
                                      </p:cBhvr>
                                      <p:to>
                                        <p:strVal val="visible"/>
                                      </p:to>
                                    </p:set>
                                    <p:animEffect transition="in" filter="circle(in)">
                                      <p:cBhvr>
                                        <p:cTn id="14" dur="2000"/>
                                        <p:tgtEl>
                                          <p:spTgt spid="10486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097160"/>
                                        </p:tgtEl>
                                        <p:attrNameLst>
                                          <p:attrName>style.visibility</p:attrName>
                                        </p:attrNameLst>
                                      </p:cBhvr>
                                      <p:to>
                                        <p:strVal val="visible"/>
                                      </p:to>
                                    </p:set>
                                    <p:anim calcmode="lin" valueType="num">
                                      <p:cBhvr>
                                        <p:cTn id="19" dur="500" fill="hold"/>
                                        <p:tgtEl>
                                          <p:spTgt spid="2097160"/>
                                        </p:tgtEl>
                                        <p:attrNameLst>
                                          <p:attrName>ppt_w</p:attrName>
                                        </p:attrNameLst>
                                      </p:cBhvr>
                                      <p:tavLst>
                                        <p:tav tm="0">
                                          <p:val>
                                            <p:fltVal val="0"/>
                                          </p:val>
                                        </p:tav>
                                        <p:tav tm="100000">
                                          <p:val>
                                            <p:strVal val="#ppt_w"/>
                                          </p:val>
                                        </p:tav>
                                      </p:tavLst>
                                    </p:anim>
                                    <p:anim calcmode="lin" valueType="num">
                                      <p:cBhvr>
                                        <p:cTn id="20" dur="500" fill="hold"/>
                                        <p:tgtEl>
                                          <p:spTgt spid="2097160"/>
                                        </p:tgtEl>
                                        <p:attrNameLst>
                                          <p:attrName>ppt_h</p:attrName>
                                        </p:attrNameLst>
                                      </p:cBhvr>
                                      <p:tavLst>
                                        <p:tav tm="0">
                                          <p:val>
                                            <p:fltVal val="0"/>
                                          </p:val>
                                        </p:tav>
                                        <p:tav tm="100000">
                                          <p:val>
                                            <p:strVal val="#ppt_h"/>
                                          </p:val>
                                        </p:tav>
                                      </p:tavLst>
                                    </p:anim>
                                    <p:animEffect transition="in" filter="fade">
                                      <p:cBhvr>
                                        <p:cTn id="21" dur="500"/>
                                        <p:tgtEl>
                                          <p:spTgt spid="2097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2"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048585"/>
          <p:cNvSpPr>
            <a:spLocks noGrp="1"/>
          </p:cNvSpPr>
          <p:nvPr>
            <p:ph type="title"/>
          </p:nvPr>
        </p:nvSpPr>
        <p:spPr>
          <a:xfrm>
            <a:off x="7238417" y="755897"/>
            <a:ext cx="2235783" cy="503915"/>
          </a:xfrm>
        </p:spPr>
        <p:style>
          <a:lnRef idx="1">
            <a:schemeClr val="accent1"/>
          </a:lnRef>
          <a:fillRef idx="2">
            <a:schemeClr val="accent1"/>
          </a:fillRef>
          <a:effectRef idx="1">
            <a:schemeClr val="accent1"/>
          </a:effectRef>
          <a:fontRef idx="minor">
            <a:schemeClr val="dk1"/>
          </a:fontRef>
        </p:style>
        <p:txBody>
          <a:bodyPr>
            <a:noAutofit/>
          </a:bodyPr>
          <a:lstStyle/>
          <a:p>
            <a:r>
              <a:rPr lang="en-US" sz="3600" b="1" dirty="0"/>
              <a:t>ANATOMY</a:t>
            </a:r>
            <a:endParaRPr lang="en-GB" sz="3600" b="1" dirty="0"/>
          </a:p>
        </p:txBody>
      </p:sp>
      <p:sp>
        <p:nvSpPr>
          <p:cNvPr id="1048615" name="Rectangle 2"/>
          <p:cNvSpPr/>
          <p:nvPr/>
        </p:nvSpPr>
        <p:spPr>
          <a:xfrm>
            <a:off x="1802951" y="870134"/>
            <a:ext cx="4698426" cy="5803702"/>
          </a:xfrm>
          <a:prstGeom prst="rect">
            <a:avLst/>
          </a:prstGeom>
          <a:solidFill>
            <a:schemeClr val="tx1">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1" name="Picture 2097168"/>
          <p:cNvPicPr>
            <a:picLocks/>
          </p:cNvPicPr>
          <p:nvPr/>
        </p:nvPicPr>
        <p:blipFill>
          <a:blip r:embed="rId2"/>
          <a:stretch>
            <a:fillRect/>
          </a:stretch>
        </p:blipFill>
        <p:spPr>
          <a:xfrm>
            <a:off x="2140867" y="1007855"/>
            <a:ext cx="3760832" cy="52795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97161"/>
                                        </p:tgtEl>
                                        <p:attrNameLst>
                                          <p:attrName>style.visibility</p:attrName>
                                        </p:attrNameLst>
                                      </p:cBhvr>
                                      <p:to>
                                        <p:strVal val="visible"/>
                                      </p:to>
                                    </p:set>
                                    <p:anim calcmode="lin" valueType="num">
                                      <p:cBhvr>
                                        <p:cTn id="7" dur="500" fill="hold"/>
                                        <p:tgtEl>
                                          <p:spTgt spid="2097161"/>
                                        </p:tgtEl>
                                        <p:attrNameLst>
                                          <p:attrName>ppt_w</p:attrName>
                                        </p:attrNameLst>
                                      </p:cBhvr>
                                      <p:tavLst>
                                        <p:tav tm="0">
                                          <p:val>
                                            <p:fltVal val="0"/>
                                          </p:val>
                                        </p:tav>
                                        <p:tav tm="100000">
                                          <p:val>
                                            <p:strVal val="#ppt_w"/>
                                          </p:val>
                                        </p:tav>
                                      </p:tavLst>
                                    </p:anim>
                                    <p:anim calcmode="lin" valueType="num">
                                      <p:cBhvr>
                                        <p:cTn id="8" dur="500" fill="hold"/>
                                        <p:tgtEl>
                                          <p:spTgt spid="2097161"/>
                                        </p:tgtEl>
                                        <p:attrNameLst>
                                          <p:attrName>ppt_h</p:attrName>
                                        </p:attrNameLst>
                                      </p:cBhvr>
                                      <p:tavLst>
                                        <p:tav tm="0">
                                          <p:val>
                                            <p:fltVal val="0"/>
                                          </p:val>
                                        </p:tav>
                                        <p:tav tm="100000">
                                          <p:val>
                                            <p:strVal val="#ppt_h"/>
                                          </p:val>
                                        </p:tav>
                                      </p:tavLst>
                                    </p:anim>
                                    <p:animEffect transition="in" filter="fade">
                                      <p:cBhvr>
                                        <p:cTn id="9" dur="500"/>
                                        <p:tgtEl>
                                          <p:spTgt spid="209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048661"/>
          <p:cNvSpPr>
            <a:spLocks noGrp="1"/>
          </p:cNvSpPr>
          <p:nvPr>
            <p:ph type="title"/>
          </p:nvPr>
        </p:nvSpPr>
        <p:spPr>
          <a:xfrm>
            <a:off x="877204" y="705705"/>
            <a:ext cx="4151995" cy="589696"/>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dirty="0"/>
              <a:t>DIGESTIVE SYSTEM</a:t>
            </a:r>
            <a:endParaRPr lang="en-GB" dirty="0"/>
          </a:p>
        </p:txBody>
      </p:sp>
      <p:sp>
        <p:nvSpPr>
          <p:cNvPr id="1048617" name="Content Placeholder 1048662"/>
          <p:cNvSpPr>
            <a:spLocks noGrp="1"/>
          </p:cNvSpPr>
          <p:nvPr>
            <p:ph idx="1"/>
          </p:nvPr>
        </p:nvSpPr>
        <p:spPr>
          <a:xfrm>
            <a:off x="737504" y="1783602"/>
            <a:ext cx="10044796" cy="3036795"/>
          </a:xfrm>
        </p:spPr>
        <p:txBody>
          <a:bodyPr>
            <a:normAutofit lnSpcReduction="10000"/>
          </a:bodyPr>
          <a:lstStyle/>
          <a:p>
            <a:pPr algn="just">
              <a:lnSpc>
                <a:spcPct val="150000"/>
              </a:lnSpc>
            </a:pPr>
            <a:r>
              <a:rPr lang="en-US" sz="3200" b="1" dirty="0">
                <a:solidFill>
                  <a:schemeClr val="bg1"/>
                </a:solidFill>
              </a:rPr>
              <a:t>It is made up of an alimentary canal as well as digestive glands.</a:t>
            </a:r>
            <a:endParaRPr lang="en-GB" sz="3200" b="1" dirty="0">
              <a:solidFill>
                <a:schemeClr val="bg1"/>
              </a:solidFill>
            </a:endParaRPr>
          </a:p>
          <a:p>
            <a:pPr algn="just">
              <a:lnSpc>
                <a:spcPct val="150000"/>
              </a:lnSpc>
            </a:pPr>
            <a:r>
              <a:rPr lang="en-US" sz="3200" b="1" dirty="0">
                <a:solidFill>
                  <a:schemeClr val="bg1"/>
                </a:solidFill>
              </a:rPr>
              <a:t>Because frogs are carnivores, the alimentary canal is short,</a:t>
            </a:r>
            <a:endParaRPr lang="en-GB" sz="3200" b="1" dirty="0">
              <a:solidFill>
                <a:schemeClr val="bg1"/>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Content Placeholder 1048664"/>
          <p:cNvSpPr>
            <a:spLocks noGrp="1"/>
          </p:cNvSpPr>
          <p:nvPr>
            <p:ph idx="1"/>
          </p:nvPr>
        </p:nvSpPr>
        <p:spPr>
          <a:xfrm>
            <a:off x="3944850" y="1256709"/>
            <a:ext cx="7025022" cy="3165421"/>
          </a:xfrm>
        </p:spPr>
        <p:txBody>
          <a:bodyPr>
            <a:normAutofit fontScale="92500" lnSpcReduction="10000"/>
          </a:bodyPr>
          <a:lstStyle/>
          <a:p>
            <a:pPr algn="just">
              <a:lnSpc>
                <a:spcPct val="150000"/>
              </a:lnSpc>
            </a:pPr>
            <a:r>
              <a:rPr lang="en-US" sz="3200" b="1" dirty="0">
                <a:solidFill>
                  <a:schemeClr val="bg1"/>
                </a:solidFill>
              </a:rPr>
              <a:t>The mouth opens into the buccal cavity, which leads to the </a:t>
            </a:r>
            <a:r>
              <a:rPr lang="en-US" sz="3200" b="1" dirty="0" err="1">
                <a:solidFill>
                  <a:schemeClr val="bg1"/>
                </a:solidFill>
              </a:rPr>
              <a:t>oesophagus</a:t>
            </a:r>
            <a:r>
              <a:rPr lang="en-US" sz="3200" b="1" dirty="0">
                <a:solidFill>
                  <a:schemeClr val="bg1"/>
                </a:solidFill>
              </a:rPr>
              <a:t> via the pharynx</a:t>
            </a:r>
            <a:endParaRPr lang="en-GB" sz="3200" b="1" dirty="0">
              <a:solidFill>
                <a:schemeClr val="bg1"/>
              </a:solidFill>
            </a:endParaRPr>
          </a:p>
          <a:p>
            <a:endParaRPr lang="en-GB" sz="3200" b="1" dirty="0">
              <a:solidFill>
                <a:schemeClr val="bg1"/>
              </a:solidFill>
            </a:endParaRPr>
          </a:p>
          <a:p>
            <a:r>
              <a:rPr lang="en-US" sz="3200" b="1" dirty="0">
                <a:solidFill>
                  <a:schemeClr val="bg1"/>
                </a:solidFill>
              </a:rPr>
              <a:t>Bilobed tongue: It aids in food capture</a:t>
            </a:r>
            <a:endParaRPr lang="en-GB" sz="3200" b="1" dirty="0">
              <a:solidFill>
                <a:schemeClr val="bg1"/>
              </a:solidFill>
            </a:endParaRPr>
          </a:p>
        </p:txBody>
      </p:sp>
      <p:sp>
        <p:nvSpPr>
          <p:cNvPr id="1048619" name="Rectangle 1"/>
          <p:cNvSpPr/>
          <p:nvPr/>
        </p:nvSpPr>
        <p:spPr>
          <a:xfrm>
            <a:off x="449934" y="1256709"/>
            <a:ext cx="3216451" cy="339808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2" name="Picture 2097163"/>
          <p:cNvPicPr>
            <a:picLocks/>
          </p:cNvPicPr>
          <p:nvPr/>
        </p:nvPicPr>
        <p:blipFill>
          <a:blip r:embed="rId2"/>
          <a:stretch>
            <a:fillRect/>
          </a:stretch>
        </p:blipFill>
        <p:spPr>
          <a:xfrm>
            <a:off x="171469" y="1489368"/>
            <a:ext cx="3758136" cy="3879263"/>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Rectangle 1"/>
          <p:cNvSpPr/>
          <p:nvPr/>
        </p:nvSpPr>
        <p:spPr>
          <a:xfrm>
            <a:off x="1565057" y="374803"/>
            <a:ext cx="6179964" cy="586819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3" name="Picture 2097165"/>
          <p:cNvPicPr>
            <a:picLocks/>
          </p:cNvPicPr>
          <p:nvPr/>
        </p:nvPicPr>
        <p:blipFill>
          <a:blip r:embed="rId2"/>
          <a:stretch>
            <a:fillRect/>
          </a:stretch>
        </p:blipFill>
        <p:spPr>
          <a:xfrm>
            <a:off x="1401787" y="374803"/>
            <a:ext cx="6089234" cy="5521827"/>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Rectangle 1"/>
          <p:cNvSpPr/>
          <p:nvPr/>
        </p:nvSpPr>
        <p:spPr>
          <a:xfrm>
            <a:off x="464459" y="726519"/>
            <a:ext cx="4840818" cy="550254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4" name="Picture 2097166"/>
          <p:cNvPicPr>
            <a:picLocks/>
          </p:cNvPicPr>
          <p:nvPr/>
        </p:nvPicPr>
        <p:blipFill>
          <a:blip r:embed="rId2"/>
          <a:stretch>
            <a:fillRect/>
          </a:stretch>
        </p:blipFill>
        <p:spPr>
          <a:xfrm>
            <a:off x="280119" y="628938"/>
            <a:ext cx="4658119" cy="4958087"/>
          </a:xfrm>
          <a:prstGeom prst="rect">
            <a:avLst/>
          </a:prstGeom>
        </p:spPr>
      </p:pic>
      <p:sp>
        <p:nvSpPr>
          <p:cNvPr id="1048622" name="Content Placeholder 1048668"/>
          <p:cNvSpPr>
            <a:spLocks noGrp="1"/>
          </p:cNvSpPr>
          <p:nvPr>
            <p:ph idx="1"/>
          </p:nvPr>
        </p:nvSpPr>
        <p:spPr>
          <a:xfrm>
            <a:off x="5489617" y="1070634"/>
            <a:ext cx="6095466" cy="5502542"/>
          </a:xfrm>
        </p:spPr>
        <p:txBody>
          <a:bodyPr>
            <a:normAutofit/>
          </a:bodyPr>
          <a:lstStyle/>
          <a:p>
            <a:pPr algn="just"/>
            <a:r>
              <a:rPr lang="en-US" sz="3200" b="1" dirty="0">
                <a:solidFill>
                  <a:schemeClr val="bg1"/>
                </a:solidFill>
              </a:rPr>
              <a:t>Stomach: This organ secretes gastric juice and HCl</a:t>
            </a:r>
            <a:endParaRPr lang="en-GB" sz="3200" b="1" dirty="0">
              <a:solidFill>
                <a:schemeClr val="bg1"/>
              </a:solidFill>
            </a:endParaRPr>
          </a:p>
          <a:p>
            <a:pPr algn="just"/>
            <a:r>
              <a:rPr lang="en-US" sz="3200" b="1" dirty="0">
                <a:solidFill>
                  <a:schemeClr val="bg1"/>
                </a:solidFill>
              </a:rPr>
              <a:t>Pancreas: Produces pancreatic juice containing digestive enzymes</a:t>
            </a:r>
            <a:endParaRPr lang="en-GB" sz="3200" b="1" dirty="0">
              <a:solidFill>
                <a:schemeClr val="bg1"/>
              </a:solidFill>
            </a:endParaRPr>
          </a:p>
          <a:p>
            <a:pPr algn="just"/>
            <a:r>
              <a:rPr lang="en-US" sz="3200" b="1" dirty="0">
                <a:solidFill>
                  <a:schemeClr val="bg1"/>
                </a:solidFill>
              </a:rPr>
              <a:t>Liver: Produces  bile which is necessary for the digestion of fats.</a:t>
            </a:r>
            <a:endParaRPr lang="en-GB" sz="3200" b="1" dirty="0">
              <a:solidFill>
                <a:schemeClr val="bg1"/>
              </a:solidFill>
            </a:endParaRPr>
          </a:p>
          <a:p>
            <a:pPr algn="just"/>
            <a:r>
              <a:rPr lang="en-US" sz="3200" b="1" dirty="0">
                <a:solidFill>
                  <a:schemeClr val="bg1"/>
                </a:solidFill>
              </a:rPr>
              <a:t>Bile is temporarily stored in the gall bladder through the hepatic ducts.</a:t>
            </a:r>
            <a:endParaRPr lang="en-GB" sz="3200" b="1" dirty="0">
              <a:solidFill>
                <a:schemeClr val="bg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Content Placeholder 1048670"/>
          <p:cNvSpPr>
            <a:spLocks noGrp="1"/>
          </p:cNvSpPr>
          <p:nvPr>
            <p:ph idx="1"/>
          </p:nvPr>
        </p:nvSpPr>
        <p:spPr>
          <a:xfrm>
            <a:off x="6056162" y="1247443"/>
            <a:ext cx="5866415" cy="4853357"/>
          </a:xfrm>
        </p:spPr>
        <p:txBody>
          <a:bodyPr>
            <a:normAutofit fontScale="92500" lnSpcReduction="10000"/>
          </a:bodyPr>
          <a:lstStyle/>
          <a:p>
            <a:pPr algn="just">
              <a:lnSpc>
                <a:spcPct val="150000"/>
              </a:lnSpc>
            </a:pPr>
            <a:r>
              <a:rPr lang="en-US" sz="2400" b="1" dirty="0">
                <a:solidFill>
                  <a:schemeClr val="bg1"/>
                </a:solidFill>
              </a:rPr>
              <a:t>The intestine is where the final digestion takes place.</a:t>
            </a:r>
            <a:endParaRPr lang="en-GB" sz="2400" b="1" dirty="0">
              <a:solidFill>
                <a:schemeClr val="bg1"/>
              </a:solidFill>
            </a:endParaRPr>
          </a:p>
          <a:p>
            <a:pPr algn="just">
              <a:lnSpc>
                <a:spcPct val="150000"/>
              </a:lnSpc>
            </a:pPr>
            <a:r>
              <a:rPr lang="en-US" sz="2400" b="1" dirty="0">
                <a:solidFill>
                  <a:schemeClr val="bg1"/>
                </a:solidFill>
              </a:rPr>
              <a:t>The numerous villi and microvilli absorb digested food</a:t>
            </a:r>
            <a:endParaRPr lang="en-GB" sz="2400" b="1" dirty="0">
              <a:solidFill>
                <a:schemeClr val="bg1"/>
              </a:solidFill>
            </a:endParaRPr>
          </a:p>
          <a:p>
            <a:pPr algn="just">
              <a:lnSpc>
                <a:spcPct val="150000"/>
              </a:lnSpc>
            </a:pPr>
            <a:r>
              <a:rPr lang="en-US" sz="2400" b="1" dirty="0">
                <a:solidFill>
                  <a:schemeClr val="bg1"/>
                </a:solidFill>
              </a:rPr>
              <a:t>Microvilli: These are the numerous finger-like projections that protrude from the intestine's inner wall.</a:t>
            </a:r>
            <a:endParaRPr lang="en-GB" sz="2400" b="1" dirty="0">
              <a:solidFill>
                <a:schemeClr val="bg1"/>
              </a:solidFill>
            </a:endParaRPr>
          </a:p>
          <a:p>
            <a:pPr algn="just">
              <a:lnSpc>
                <a:spcPct val="150000"/>
              </a:lnSpc>
            </a:pPr>
            <a:r>
              <a:rPr lang="en-US" sz="2400" b="1" dirty="0">
                <a:solidFill>
                  <a:schemeClr val="bg1"/>
                </a:solidFill>
              </a:rPr>
              <a:t>Undigested solid waste enters the rectum and exits through the cloaca</a:t>
            </a:r>
            <a:endParaRPr lang="en-GB" sz="2400" b="1" dirty="0">
              <a:solidFill>
                <a:schemeClr val="bg1"/>
              </a:solidFill>
            </a:endParaRPr>
          </a:p>
        </p:txBody>
      </p:sp>
      <p:sp>
        <p:nvSpPr>
          <p:cNvPr id="1048624" name="Rectangle 2"/>
          <p:cNvSpPr/>
          <p:nvPr/>
        </p:nvSpPr>
        <p:spPr>
          <a:xfrm>
            <a:off x="95123" y="787610"/>
            <a:ext cx="5776163" cy="485335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5" name="Picture 2097170"/>
          <p:cNvPicPr>
            <a:picLocks/>
          </p:cNvPicPr>
          <p:nvPr/>
        </p:nvPicPr>
        <p:blipFill>
          <a:blip r:embed="rId2"/>
          <a:stretch>
            <a:fillRect/>
          </a:stretch>
        </p:blipFill>
        <p:spPr>
          <a:xfrm>
            <a:off x="-89753" y="450829"/>
            <a:ext cx="6660445" cy="5017535"/>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048671"/>
          <p:cNvSpPr>
            <a:spLocks noGrp="1"/>
          </p:cNvSpPr>
          <p:nvPr>
            <p:ph type="title"/>
          </p:nvPr>
        </p:nvSpPr>
        <p:spPr>
          <a:xfrm>
            <a:off x="2736849" y="375116"/>
            <a:ext cx="4571874" cy="552866"/>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dirty="0"/>
              <a:t>Respiratory system</a:t>
            </a:r>
            <a:endParaRPr lang="en-GB" dirty="0"/>
          </a:p>
        </p:txBody>
      </p:sp>
      <p:graphicFrame>
        <p:nvGraphicFramePr>
          <p:cNvPr id="4194304" name="Content Placeholder 1048672"/>
          <p:cNvGraphicFramePr>
            <a:graphicFrameLocks noGrp="1"/>
          </p:cNvGraphicFramePr>
          <p:nvPr>
            <p:ph idx="1"/>
            <p:extLst>
              <p:ext uri="{D42A27DB-BD31-4B8C-83A1-F6EECF244321}">
                <p14:modId xmlns:p14="http://schemas.microsoft.com/office/powerpoint/2010/main" val="3740090002"/>
              </p:ext>
            </p:extLst>
          </p:nvPr>
        </p:nvGraphicFramePr>
        <p:xfrm>
          <a:off x="5914523" y="1505342"/>
          <a:ext cx="5472902" cy="3847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97166" name="Picture 2097171"/>
          <p:cNvPicPr>
            <a:picLocks/>
          </p:cNvPicPr>
          <p:nvPr/>
        </p:nvPicPr>
        <p:blipFill>
          <a:blip r:embed="rId7"/>
          <a:stretch>
            <a:fillRect/>
          </a:stretch>
        </p:blipFill>
        <p:spPr>
          <a:xfrm flipH="1">
            <a:off x="1419043" y="1396903"/>
            <a:ext cx="4425757" cy="3847316"/>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05" name="Content Placeholder 1048674"/>
          <p:cNvGraphicFramePr>
            <a:graphicFrameLocks noGrp="1"/>
          </p:cNvGraphicFramePr>
          <p:nvPr>
            <p:ph idx="1"/>
          </p:nvPr>
        </p:nvGraphicFramePr>
        <p:xfrm>
          <a:off x="5719224" y="333685"/>
          <a:ext cx="5863176" cy="5058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97167" name="Picture 2097172"/>
          <p:cNvPicPr>
            <a:picLocks/>
          </p:cNvPicPr>
          <p:nvPr/>
        </p:nvPicPr>
        <p:blipFill>
          <a:blip r:embed="rId7"/>
          <a:stretch>
            <a:fillRect/>
          </a:stretch>
        </p:blipFill>
        <p:spPr>
          <a:xfrm>
            <a:off x="451432" y="954610"/>
            <a:ext cx="4343593" cy="3626673"/>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26" name="Rectangle 1048681"/>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48627" name="Title 1048675"/>
          <p:cNvSpPr>
            <a:spLocks noGrp="1"/>
          </p:cNvSpPr>
          <p:nvPr>
            <p:ph type="title"/>
          </p:nvPr>
        </p:nvSpPr>
        <p:spPr>
          <a:xfrm>
            <a:off x="782892" y="425992"/>
            <a:ext cx="4601908" cy="736600"/>
          </a:xfrm>
        </p:spPr>
        <p:style>
          <a:lnRef idx="0">
            <a:schemeClr val="accent1"/>
          </a:lnRef>
          <a:fillRef idx="3">
            <a:schemeClr val="accent1"/>
          </a:fillRef>
          <a:effectRef idx="3">
            <a:schemeClr val="accent1"/>
          </a:effectRef>
          <a:fontRef idx="minor">
            <a:schemeClr val="lt1"/>
          </a:fontRef>
        </p:style>
        <p:txBody>
          <a:bodyPr/>
          <a:lstStyle/>
          <a:p>
            <a:r>
              <a:rPr lang="en-US" dirty="0">
                <a:gradFill flip="none" rotWithShape="1">
                  <a:gsLst>
                    <a:gs pos="0">
                      <a:sysClr val="window" lastClr="FFFFFF"/>
                    </a:gs>
                    <a:gs pos="100000">
                      <a:sysClr val="window" lastClr="FFFFFF">
                        <a:lumMod val="65000"/>
                      </a:sysClr>
                    </a:gs>
                  </a:gsLst>
                  <a:lin ang="5580000" scaled="0"/>
                </a:gradFill>
              </a:rPr>
              <a:t>Circulatory System: </a:t>
            </a:r>
            <a:endParaRPr lang="en-GB" dirty="0">
              <a:gradFill flip="none" rotWithShape="1">
                <a:gsLst>
                  <a:gs pos="0">
                    <a:sysClr val="window" lastClr="FFFFFF"/>
                  </a:gs>
                  <a:gs pos="100000">
                    <a:sysClr val="window" lastClr="FFFFFF">
                      <a:lumMod val="65000"/>
                    </a:sysClr>
                  </a:gs>
                </a:gsLst>
                <a:lin ang="5580000" scaled="0"/>
              </a:gradFill>
            </a:endParaRPr>
          </a:p>
        </p:txBody>
      </p:sp>
      <p:sp>
        <p:nvSpPr>
          <p:cNvPr id="1048628" name="Content Placeholder 1048676"/>
          <p:cNvSpPr>
            <a:spLocks noGrp="1"/>
          </p:cNvSpPr>
          <p:nvPr>
            <p:ph idx="1"/>
          </p:nvPr>
        </p:nvSpPr>
        <p:spPr>
          <a:xfrm>
            <a:off x="766555" y="1383807"/>
            <a:ext cx="6478382" cy="3745958"/>
          </a:xfrm>
        </p:spPr>
        <p:txBody>
          <a:bodyPr>
            <a:normAutofit lnSpcReduction="10000"/>
          </a:bodyPr>
          <a:lstStyle/>
          <a:p>
            <a:pPr algn="just">
              <a:lnSpc>
                <a:spcPct val="150000"/>
              </a:lnSpc>
            </a:pPr>
            <a:r>
              <a:rPr lang="en-US" sz="3200" b="1" dirty="0">
                <a:gradFill flip="none" rotWithShape="1">
                  <a:gsLst>
                    <a:gs pos="0">
                      <a:sysClr val="window" lastClr="FFFFFF"/>
                    </a:gs>
                    <a:gs pos="100000">
                      <a:sysClr val="window" lastClr="FFFFFF">
                        <a:lumMod val="75000"/>
                      </a:sysClr>
                    </a:gs>
                  </a:gsLst>
                  <a:lin ang="5580000" scaled="0"/>
                </a:gradFill>
              </a:rPr>
              <a:t>circulatory system and a lymphatic system.</a:t>
            </a:r>
            <a:endParaRPr lang="en-GB" sz="3200" b="1" dirty="0">
              <a:gradFill flip="none" rotWithShape="1">
                <a:gsLst>
                  <a:gs pos="0">
                    <a:sysClr val="window" lastClr="FFFFFF"/>
                  </a:gs>
                  <a:gs pos="100000">
                    <a:sysClr val="window" lastClr="FFFFFF">
                      <a:lumMod val="75000"/>
                    </a:sysClr>
                  </a:gs>
                </a:gsLst>
                <a:lin ang="5580000" scaled="0"/>
              </a:gradFill>
            </a:endParaRPr>
          </a:p>
          <a:p>
            <a:pPr algn="just">
              <a:lnSpc>
                <a:spcPct val="150000"/>
              </a:lnSpc>
            </a:pPr>
            <a:r>
              <a:rPr lang="en-GB" sz="3200" b="1" dirty="0">
                <a:gradFill flip="none" rotWithShape="1">
                  <a:gsLst>
                    <a:gs pos="0">
                      <a:sysClr val="window" lastClr="FFFFFF"/>
                    </a:gs>
                    <a:gs pos="100000">
                      <a:sysClr val="window" lastClr="FFFFFF">
                        <a:lumMod val="75000"/>
                      </a:sysClr>
                    </a:gs>
                  </a:gsLst>
                  <a:lin ang="5580000" scaled="0"/>
                </a:gradFill>
              </a:rPr>
              <a:t>Lymph, lymph channels, and lymph nodes comprise the lymphatic system</a:t>
            </a:r>
          </a:p>
          <a:p>
            <a:endParaRPr lang="en-GB" sz="3200" b="1" dirty="0">
              <a:gradFill flip="none" rotWithShape="1">
                <a:gsLst>
                  <a:gs pos="0">
                    <a:sysClr val="window" lastClr="FFFFFF"/>
                  </a:gs>
                  <a:gs pos="100000">
                    <a:sysClr val="window" lastClr="FFFFFF">
                      <a:lumMod val="75000"/>
                    </a:sysClr>
                  </a:gs>
                </a:gsLst>
                <a:lin ang="5580000" scaled="0"/>
              </a:gradFill>
            </a:endParaRPr>
          </a:p>
        </p:txBody>
      </p:sp>
      <p:sp>
        <p:nvSpPr>
          <p:cNvPr id="1048629" name="Rounded Rectangle 7"/>
          <p:cNvSpPr>
            <a:spLocks noGrp="1" noRot="1" noChangeAspect="1" noMove="1" noResize="1" noEditPoints="1" noAdjustHandles="1" noChangeArrowheads="1" noChangeShapeType="1" noTextEdit="1"/>
          </p:cNvSpPr>
          <p:nvPr/>
        </p:nvSpPr>
        <p:spPr>
          <a:xfrm>
            <a:off x="7570839" y="620720"/>
            <a:ext cx="400131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8" name="Picture 2"/>
          <p:cNvPicPr>
            <a:picLocks/>
          </p:cNvPicPr>
          <p:nvPr/>
        </p:nvPicPr>
        <p:blipFill>
          <a:blip r:embed="rId2"/>
          <a:srcRect l="46777"/>
          <a:stretch>
            <a:fillRect/>
          </a:stretch>
        </p:blipFill>
        <p:spPr>
          <a:xfrm>
            <a:off x="8222643" y="1115267"/>
            <a:ext cx="2697706" cy="4283039"/>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048684"/>
          <p:cNvSpPr>
            <a:spLocks noGrp="1"/>
          </p:cNvSpPr>
          <p:nvPr>
            <p:ph type="title"/>
          </p:nvPr>
        </p:nvSpPr>
        <p:spPr>
          <a:xfrm>
            <a:off x="644373" y="546101"/>
            <a:ext cx="1338008" cy="495300"/>
          </a:xfrm>
        </p:spPr>
        <p:style>
          <a:lnRef idx="3">
            <a:schemeClr val="lt1"/>
          </a:lnRef>
          <a:fillRef idx="1">
            <a:schemeClr val="dk1"/>
          </a:fillRef>
          <a:effectRef idx="1">
            <a:schemeClr val="dk1"/>
          </a:effectRef>
          <a:fontRef idx="minor">
            <a:schemeClr val="lt1"/>
          </a:fontRef>
        </p:style>
        <p:txBody>
          <a:bodyPr>
            <a:normAutofit/>
          </a:bodyPr>
          <a:lstStyle/>
          <a:p>
            <a:r>
              <a:rPr lang="en-US" sz="2800" dirty="0"/>
              <a:t>BLOOD</a:t>
            </a:r>
            <a:endParaRPr lang="en-GB" sz="2800" dirty="0"/>
          </a:p>
        </p:txBody>
      </p:sp>
      <p:sp>
        <p:nvSpPr>
          <p:cNvPr id="1048631" name="Content Placeholder 1048685"/>
          <p:cNvSpPr>
            <a:spLocks noGrp="1"/>
          </p:cNvSpPr>
          <p:nvPr>
            <p:ph idx="1"/>
          </p:nvPr>
        </p:nvSpPr>
        <p:spPr>
          <a:xfrm>
            <a:off x="644373" y="1397178"/>
            <a:ext cx="4245127" cy="4597221"/>
          </a:xfrm>
        </p:spPr>
        <p:txBody>
          <a:bodyPr>
            <a:normAutofit fontScale="92500"/>
          </a:bodyPr>
          <a:lstStyle/>
          <a:p>
            <a:pPr algn="just">
              <a:lnSpc>
                <a:spcPct val="150000"/>
              </a:lnSpc>
            </a:pPr>
            <a:r>
              <a:rPr lang="en-US" sz="2800" b="1" dirty="0">
                <a:solidFill>
                  <a:schemeClr val="bg1"/>
                </a:solidFill>
              </a:rPr>
              <a:t>Blood is </a:t>
            </a:r>
            <a:r>
              <a:rPr lang="en-US" b="1" dirty="0">
                <a:solidFill>
                  <a:schemeClr val="bg1"/>
                </a:solidFill>
              </a:rPr>
              <a:t>made up of plasma and cells</a:t>
            </a:r>
            <a:endParaRPr lang="en-GB" b="1" dirty="0">
              <a:solidFill>
                <a:schemeClr val="bg1"/>
              </a:solidFill>
            </a:endParaRPr>
          </a:p>
          <a:p>
            <a:pPr algn="just">
              <a:lnSpc>
                <a:spcPct val="150000"/>
              </a:lnSpc>
            </a:pPr>
            <a:r>
              <a:rPr lang="en-US" b="1" dirty="0">
                <a:solidFill>
                  <a:schemeClr val="bg1"/>
                </a:solidFill>
              </a:rPr>
              <a:t> RBC (red blood cells) or erythrocytes,</a:t>
            </a:r>
            <a:endParaRPr lang="en-GB" b="1" dirty="0">
              <a:solidFill>
                <a:schemeClr val="bg1"/>
              </a:solidFill>
            </a:endParaRPr>
          </a:p>
          <a:p>
            <a:pPr algn="just">
              <a:lnSpc>
                <a:spcPct val="150000"/>
              </a:lnSpc>
            </a:pPr>
            <a:r>
              <a:rPr lang="en-US" b="1" dirty="0">
                <a:solidFill>
                  <a:schemeClr val="bg1"/>
                </a:solidFill>
              </a:rPr>
              <a:t> WBC (white blood cells) or leucocytes, and </a:t>
            </a:r>
            <a:endParaRPr lang="en-GB" b="1" dirty="0">
              <a:solidFill>
                <a:schemeClr val="bg1"/>
              </a:solidFill>
            </a:endParaRPr>
          </a:p>
          <a:p>
            <a:pPr algn="just">
              <a:lnSpc>
                <a:spcPct val="150000"/>
              </a:lnSpc>
            </a:pPr>
            <a:r>
              <a:rPr lang="en-US" b="1" dirty="0">
                <a:solidFill>
                  <a:schemeClr val="bg1"/>
                </a:solidFill>
              </a:rPr>
              <a:t>Platelets </a:t>
            </a:r>
            <a:endParaRPr lang="en-GB" b="1" dirty="0">
              <a:solidFill>
                <a:schemeClr val="bg1"/>
              </a:solidFill>
            </a:endParaRPr>
          </a:p>
        </p:txBody>
      </p:sp>
      <p:pic>
        <p:nvPicPr>
          <p:cNvPr id="2097169" name="Picture 2097182"/>
          <p:cNvPicPr>
            <a:picLocks/>
          </p:cNvPicPr>
          <p:nvPr/>
        </p:nvPicPr>
        <p:blipFill rotWithShape="1">
          <a:blip r:embed="rId2"/>
          <a:srcRect l="5902" r="6118" b="-2"/>
          <a:stretch>
            <a:fillRect/>
          </a:stretch>
        </p:blipFill>
        <p:spPr>
          <a:xfrm>
            <a:off x="5156200" y="1142947"/>
            <a:ext cx="6264427" cy="4851452"/>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A9E43F-AF26-24A7-FF3A-1F17B483F3CD}"/>
              </a:ext>
            </a:extLst>
          </p:cNvPr>
          <p:cNvSpPr/>
          <p:nvPr/>
        </p:nvSpPr>
        <p:spPr>
          <a:xfrm>
            <a:off x="3883954" y="431800"/>
            <a:ext cx="4112260" cy="58801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IN">
              <a:ln>
                <a:solidFill>
                  <a:schemeClr val="bg1"/>
                </a:solidFill>
              </a:ln>
            </a:endParaRPr>
          </a:p>
        </p:txBody>
      </p:sp>
      <p:sp>
        <p:nvSpPr>
          <p:cNvPr id="1048632" name="Title 1048684"/>
          <p:cNvSpPr>
            <a:spLocks noGrp="1"/>
          </p:cNvSpPr>
          <p:nvPr>
            <p:ph type="title"/>
          </p:nvPr>
        </p:nvSpPr>
        <p:spPr>
          <a:xfrm>
            <a:off x="675473" y="709925"/>
            <a:ext cx="1750228" cy="608855"/>
          </a:xfrm>
        </p:spPr>
        <p:style>
          <a:lnRef idx="3">
            <a:schemeClr val="lt1"/>
          </a:lnRef>
          <a:fillRef idx="1">
            <a:schemeClr val="dk1"/>
          </a:fillRef>
          <a:effectRef idx="1">
            <a:schemeClr val="dk1"/>
          </a:effectRef>
          <a:fontRef idx="minor">
            <a:schemeClr val="lt1"/>
          </a:fontRef>
        </p:style>
        <p:txBody>
          <a:bodyPr vert="horz" lIns="91440" tIns="45720" rIns="91440" bIns="45720" rtlCol="0" anchor="b">
            <a:normAutofit/>
          </a:bodyPr>
          <a:lstStyle/>
          <a:p>
            <a:pPr algn="ctr"/>
            <a:r>
              <a:rPr lang="en-US" sz="3600" dirty="0">
                <a:solidFill>
                  <a:schemeClr val="bg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HEART</a:t>
            </a:r>
          </a:p>
        </p:txBody>
      </p:sp>
      <p:pic>
        <p:nvPicPr>
          <p:cNvPr id="2097170" name="Picture 2097178"/>
          <p:cNvPicPr>
            <a:picLocks/>
          </p:cNvPicPr>
          <p:nvPr/>
        </p:nvPicPr>
        <p:blipFill rotWithShape="1">
          <a:blip r:embed="rId2"/>
          <a:srcRect t="9375" r="3" b="8751"/>
          <a:stretch>
            <a:fillRect/>
          </a:stretch>
        </p:blipFill>
        <p:spPr>
          <a:xfrm>
            <a:off x="4231640" y="709925"/>
            <a:ext cx="3416888" cy="3097126"/>
          </a:xfrm>
          <a:custGeom>
            <a:avLst/>
            <a:gdLst/>
            <a:ahLst/>
            <a:cxnLst/>
            <a:rect l="l" t="t" r="r" b="b"/>
            <a:pathLst>
              <a:path w="3090672" h="2368296">
                <a:moveTo>
                  <a:pt x="75505" y="0"/>
                </a:moveTo>
                <a:lnTo>
                  <a:pt x="3015167" y="0"/>
                </a:lnTo>
                <a:cubicBezTo>
                  <a:pt x="3056867" y="0"/>
                  <a:pt x="3090672" y="33805"/>
                  <a:pt x="3090672" y="75505"/>
                </a:cubicBezTo>
                <a:lnTo>
                  <a:pt x="3090672" y="2368296"/>
                </a:lnTo>
                <a:lnTo>
                  <a:pt x="0" y="2368296"/>
                </a:lnTo>
                <a:lnTo>
                  <a:pt x="0" y="75505"/>
                </a:lnTo>
                <a:cubicBezTo>
                  <a:pt x="0" y="33805"/>
                  <a:pt x="33805" y="0"/>
                  <a:pt x="75505" y="0"/>
                </a:cubicBezTo>
                <a:close/>
              </a:path>
            </a:pathLst>
          </a:custGeom>
        </p:spPr>
      </p:pic>
      <p:pic>
        <p:nvPicPr>
          <p:cNvPr id="2097171" name="Picture 2097179"/>
          <p:cNvPicPr>
            <a:picLocks/>
          </p:cNvPicPr>
          <p:nvPr/>
        </p:nvPicPr>
        <p:blipFill rotWithShape="1">
          <a:blip r:embed="rId3"/>
          <a:srcRect l="9529" r="11190" b="-1"/>
          <a:stretch>
            <a:fillRect/>
          </a:stretch>
        </p:blipFill>
        <p:spPr>
          <a:xfrm>
            <a:off x="3883954" y="3429000"/>
            <a:ext cx="4112260" cy="3097126"/>
          </a:xfrm>
          <a:custGeom>
            <a:avLst/>
            <a:gdLst/>
            <a:ahLst/>
            <a:cxnLst/>
            <a:rect l="l" t="t" r="r" b="b"/>
            <a:pathLst>
              <a:path w="3090672" h="2368296">
                <a:moveTo>
                  <a:pt x="0" y="0"/>
                </a:moveTo>
                <a:lnTo>
                  <a:pt x="3090672" y="0"/>
                </a:lnTo>
                <a:lnTo>
                  <a:pt x="3090672" y="2292791"/>
                </a:lnTo>
                <a:cubicBezTo>
                  <a:pt x="3090672" y="2334491"/>
                  <a:pt x="3056867" y="2368296"/>
                  <a:pt x="3015167" y="2368296"/>
                </a:cubicBezTo>
                <a:lnTo>
                  <a:pt x="75505" y="2368296"/>
                </a:lnTo>
                <a:cubicBezTo>
                  <a:pt x="33805" y="2368296"/>
                  <a:pt x="0" y="2334491"/>
                  <a:pt x="0" y="2292791"/>
                </a:cubicBezTo>
                <a:close/>
              </a:path>
            </a:pathLst>
          </a:cu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048681"/>
          <p:cNvSpPr>
            <a:spLocks noGrp="1"/>
          </p:cNvSpPr>
          <p:nvPr>
            <p:ph type="title"/>
          </p:nvPr>
        </p:nvSpPr>
        <p:spPr>
          <a:xfrm>
            <a:off x="490925" y="204103"/>
            <a:ext cx="3014275" cy="608698"/>
          </a:xfrm>
        </p:spPr>
        <p:style>
          <a:lnRef idx="3">
            <a:schemeClr val="lt1"/>
          </a:lnRef>
          <a:fillRef idx="1">
            <a:schemeClr val="dk1"/>
          </a:fillRef>
          <a:effectRef idx="1">
            <a:schemeClr val="dk1"/>
          </a:effectRef>
          <a:fontRef idx="minor">
            <a:schemeClr val="lt1"/>
          </a:fontRef>
        </p:style>
        <p:txBody>
          <a:bodyPr>
            <a:normAutofit fontScale="90000"/>
          </a:bodyPr>
          <a:lstStyle/>
          <a:p>
            <a:r>
              <a:rPr lang="en-US" dirty="0"/>
              <a:t>Blood vessels</a:t>
            </a:r>
            <a:endParaRPr lang="en-GB" dirty="0"/>
          </a:p>
        </p:txBody>
      </p:sp>
      <p:graphicFrame>
        <p:nvGraphicFramePr>
          <p:cNvPr id="4194306" name="Content Placeholder 1048683"/>
          <p:cNvGraphicFramePr>
            <a:graphicFrameLocks noGrp="1"/>
          </p:cNvGraphicFramePr>
          <p:nvPr>
            <p:ph idx="1"/>
            <p:extLst>
              <p:ext uri="{D42A27DB-BD31-4B8C-83A1-F6EECF244321}">
                <p14:modId xmlns:p14="http://schemas.microsoft.com/office/powerpoint/2010/main" val="2595936296"/>
              </p:ext>
            </p:extLst>
          </p:nvPr>
        </p:nvGraphicFramePr>
        <p:xfrm>
          <a:off x="4497433" y="1309361"/>
          <a:ext cx="5524429" cy="4680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97172" name="Picture 2097180"/>
          <p:cNvPicPr>
            <a:picLocks/>
          </p:cNvPicPr>
          <p:nvPr/>
        </p:nvPicPr>
        <p:blipFill>
          <a:blip r:embed="rId7"/>
          <a:srcRect l="46777"/>
          <a:stretch>
            <a:fillRect/>
          </a:stretch>
        </p:blipFill>
        <p:spPr>
          <a:xfrm>
            <a:off x="710569" y="1728820"/>
            <a:ext cx="3352867" cy="4100225"/>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2097184"/>
          <p:cNvPicPr>
            <a:picLocks/>
          </p:cNvPicPr>
          <p:nvPr/>
        </p:nvPicPr>
        <p:blipFill rotWithShape="1">
          <a:blip r:embed="rId2"/>
          <a:srcRect l="50663" r="6465"/>
          <a:stretch>
            <a:fillRect/>
          </a:stretch>
        </p:blipFill>
        <p:spPr>
          <a:xfrm>
            <a:off x="257590" y="10"/>
            <a:ext cx="3479523" cy="6857990"/>
          </a:xfrm>
          <a:prstGeom prst="rect">
            <a:avLst/>
          </a:prstGeom>
          <a:ln w="38100">
            <a:gradFill flip="none" rotWithShape="1">
              <a:gsLst>
                <a:gs pos="0">
                  <a:schemeClr val="bg2"/>
                </a:gs>
                <a:gs pos="100000">
                  <a:schemeClr val="bg2">
                    <a:lumMod val="75000"/>
                  </a:schemeClr>
                </a:gs>
              </a:gsLst>
              <a:lin ang="5400000" scaled="0"/>
            </a:gradFill>
          </a:ln>
          <a:effectLst>
            <a:innerShdw blurRad="57150" dist="38100" dir="10800000">
              <a:srgbClr val="000000">
                <a:alpha val="70000"/>
              </a:srgbClr>
            </a:innerShdw>
          </a:effectLst>
        </p:spPr>
      </p:pic>
      <p:sp>
        <p:nvSpPr>
          <p:cNvPr id="1048635" name="Content Placeholder 1048693"/>
          <p:cNvSpPr>
            <a:spLocks noGrp="1"/>
          </p:cNvSpPr>
          <p:nvPr>
            <p:ph idx="1"/>
          </p:nvPr>
        </p:nvSpPr>
        <p:spPr>
          <a:xfrm>
            <a:off x="4151579" y="1619461"/>
            <a:ext cx="6745021" cy="3415749"/>
          </a:xfrm>
        </p:spPr>
        <p:txBody>
          <a:bodyPr>
            <a:normAutofit/>
          </a:bodyPr>
          <a:lstStyle/>
          <a:p>
            <a:pPr algn="just">
              <a:lnSpc>
                <a:spcPct val="150000"/>
              </a:lnSpc>
            </a:pPr>
            <a:r>
              <a:rPr lang="en-US" sz="3200" b="1" dirty="0">
                <a:solidFill>
                  <a:schemeClr val="bg1"/>
                </a:solidFill>
              </a:rPr>
              <a:t>Hepatic portal system: A venous connection between the liver and the intestine</a:t>
            </a:r>
            <a:endParaRPr lang="en-GB" sz="3200" b="1" dirty="0">
              <a:solidFill>
                <a:schemeClr val="bg1"/>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Content Placeholder 1048695"/>
          <p:cNvSpPr>
            <a:spLocks noGrp="1"/>
          </p:cNvSpPr>
          <p:nvPr>
            <p:ph idx="1"/>
          </p:nvPr>
        </p:nvSpPr>
        <p:spPr>
          <a:xfrm>
            <a:off x="235753" y="1660841"/>
            <a:ext cx="6115124" cy="3216276"/>
          </a:xfrm>
        </p:spPr>
        <p:txBody>
          <a:bodyPr anchor="t">
            <a:normAutofit/>
          </a:bodyPr>
          <a:lstStyle/>
          <a:p>
            <a:pPr algn="just">
              <a:lnSpc>
                <a:spcPct val="150000"/>
              </a:lnSpc>
            </a:pPr>
            <a:r>
              <a:rPr lang="en-US" sz="3200" b="1" dirty="0">
                <a:solidFill>
                  <a:schemeClr val="bg1"/>
                </a:solidFill>
              </a:rPr>
              <a:t>Renal portal system: A </a:t>
            </a:r>
            <a:r>
              <a:rPr lang="en-US" sz="3200" b="1" dirty="0" err="1">
                <a:solidFill>
                  <a:schemeClr val="bg1"/>
                </a:solidFill>
              </a:rPr>
              <a:t>specialised</a:t>
            </a:r>
            <a:r>
              <a:rPr lang="en-US" sz="3200" b="1" dirty="0">
                <a:solidFill>
                  <a:schemeClr val="bg1"/>
                </a:solidFill>
              </a:rPr>
              <a:t> venous connection that connects the kidney to the lower parts of the body. </a:t>
            </a:r>
            <a:endParaRPr lang="en-GB" sz="3200" b="1" dirty="0">
              <a:solidFill>
                <a:schemeClr val="bg1"/>
              </a:solidFill>
            </a:endParaRPr>
          </a:p>
          <a:p>
            <a:endParaRPr lang="en-GB" sz="3200" b="1" dirty="0"/>
          </a:p>
        </p:txBody>
      </p:sp>
      <p:pic>
        <p:nvPicPr>
          <p:cNvPr id="2097174" name="Picture 2097185"/>
          <p:cNvPicPr>
            <a:picLocks/>
          </p:cNvPicPr>
          <p:nvPr/>
        </p:nvPicPr>
        <p:blipFill>
          <a:blip r:embed="rId2"/>
          <a:srcRect l="44015"/>
          <a:stretch>
            <a:fillRect/>
          </a:stretch>
        </p:blipFill>
        <p:spPr>
          <a:xfrm>
            <a:off x="6764945" y="645105"/>
            <a:ext cx="3476866" cy="5247747"/>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048686"/>
          <p:cNvSpPr>
            <a:spLocks noGrp="1"/>
          </p:cNvSpPr>
          <p:nvPr>
            <p:ph type="title"/>
          </p:nvPr>
        </p:nvSpPr>
        <p:spPr>
          <a:xfrm>
            <a:off x="669851" y="1430179"/>
            <a:ext cx="3029313" cy="3675908"/>
          </a:xfrm>
        </p:spPr>
        <p:txBody>
          <a:bodyPr anchor="ctr">
            <a:normAutofit/>
          </a:bodyPr>
          <a:lstStyle/>
          <a:p>
            <a:pPr>
              <a:lnSpc>
                <a:spcPct val="150000"/>
              </a:lnSpc>
            </a:pPr>
            <a:r>
              <a:rPr lang="en-US" sz="4000" dirty="0" err="1">
                <a:solidFill>
                  <a:schemeClr val="bg1"/>
                </a:solidFill>
              </a:rPr>
              <a:t>Lymphtic</a:t>
            </a:r>
            <a:r>
              <a:rPr lang="en-US" sz="4000" dirty="0">
                <a:solidFill>
                  <a:schemeClr val="bg1"/>
                </a:solidFill>
              </a:rPr>
              <a:t> system</a:t>
            </a:r>
            <a:endParaRPr lang="en-GB" sz="4000" dirty="0">
              <a:solidFill>
                <a:schemeClr val="bg1"/>
              </a:solidFill>
            </a:endParaRPr>
          </a:p>
        </p:txBody>
      </p:sp>
      <p:cxnSp>
        <p:nvCxnSpPr>
          <p:cNvPr id="3145728" name="Straight Connector 1048695"/>
          <p:cNvCxnSpPr>
            <a:cxnSpLocks noGrp="1" noRot="1" noChangeAspect="1" noMove="1" noResize="1" noEditPoints="1" noAdjustHandles="1" noChangeArrowheads="1" noChangeShapeType="1"/>
          </p:cNvCxnSpPr>
          <p:nvPr/>
        </p:nvCxnSpPr>
        <p:spPr>
          <a:xfrm>
            <a:off x="4069971"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1048639" name="Rectangle 1048697"/>
          <p:cNvSpPr>
            <a:spLocks noGrp="1" noRot="1" noChangeAspect="1" noMove="1" noResize="1" noEditPoints="1" noAdjustHandles="1" noChangeArrowheads="1" noChangeShapeType="1" noTextEdit="1"/>
          </p:cNvSpPr>
          <p:nvPr/>
        </p:nvSpPr>
        <p:spPr>
          <a:xfrm rot="5400000" flipH="1">
            <a:off x="894952"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4194307" name="Content Placeholder 1048687"/>
          <p:cNvGraphicFramePr>
            <a:graphicFrameLocks noGrp="1"/>
          </p:cNvGraphicFramePr>
          <p:nvPr>
            <p:ph idx="1"/>
            <p:extLst>
              <p:ext uri="{D42A27DB-BD31-4B8C-83A1-F6EECF244321}">
                <p14:modId xmlns:p14="http://schemas.microsoft.com/office/powerpoint/2010/main" val="2584816321"/>
              </p:ext>
            </p:extLst>
          </p:nvPr>
        </p:nvGraphicFramePr>
        <p:xfrm>
          <a:off x="4611780" y="1320800"/>
          <a:ext cx="6046133" cy="4605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40" name="Rectangle 1048694"/>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41" name="Title 1048688"/>
          <p:cNvSpPr>
            <a:spLocks noGrp="1"/>
          </p:cNvSpPr>
          <p:nvPr>
            <p:ph type="title"/>
          </p:nvPr>
        </p:nvSpPr>
        <p:spPr>
          <a:xfrm>
            <a:off x="6420465" y="609600"/>
            <a:ext cx="3930035" cy="67310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dirty="0">
                <a:gradFill flip="none" rotWithShape="1">
                  <a:gsLst>
                    <a:gs pos="0">
                      <a:sysClr val="window" lastClr="FFFFFF"/>
                    </a:gs>
                    <a:gs pos="100000">
                      <a:sysClr val="window" lastClr="FFFFFF">
                        <a:lumMod val="65000"/>
                      </a:sysClr>
                    </a:gs>
                  </a:gsLst>
                  <a:lin ang="5580000" scaled="0"/>
                </a:gradFill>
              </a:rPr>
              <a:t>Excretory System: </a:t>
            </a:r>
            <a:endParaRPr lang="en-GB" dirty="0">
              <a:gradFill flip="none" rotWithShape="1">
                <a:gsLst>
                  <a:gs pos="0">
                    <a:sysClr val="window" lastClr="FFFFFF"/>
                  </a:gs>
                  <a:gs pos="100000">
                    <a:sysClr val="window" lastClr="FFFFFF">
                      <a:lumMod val="65000"/>
                    </a:sysClr>
                  </a:gs>
                </a:gsLst>
                <a:lin ang="5580000" scaled="0"/>
              </a:gradFill>
            </a:endParaRPr>
          </a:p>
        </p:txBody>
      </p:sp>
      <p:sp>
        <p:nvSpPr>
          <p:cNvPr id="1048642" name="Content Placeholder 1048689"/>
          <p:cNvSpPr>
            <a:spLocks noGrp="1"/>
          </p:cNvSpPr>
          <p:nvPr>
            <p:ph idx="1"/>
          </p:nvPr>
        </p:nvSpPr>
        <p:spPr>
          <a:xfrm>
            <a:off x="6094818" y="1940730"/>
            <a:ext cx="5690633" cy="3832870"/>
          </a:xfrm>
        </p:spPr>
        <p:txBody>
          <a:bodyPr anchor="t">
            <a:normAutofit fontScale="92500"/>
          </a:bodyPr>
          <a:lstStyle/>
          <a:p>
            <a:pPr algn="just">
              <a:lnSpc>
                <a:spcPct val="150000"/>
              </a:lnSpc>
            </a:pPr>
            <a:r>
              <a:rPr lang="en-US" sz="2800" b="1" dirty="0">
                <a:gradFill flip="none" rotWithShape="1">
                  <a:gsLst>
                    <a:gs pos="0">
                      <a:sysClr val="window" lastClr="FFFFFF"/>
                    </a:gs>
                    <a:gs pos="100000">
                      <a:sysClr val="window" lastClr="FFFFFF">
                        <a:lumMod val="75000"/>
                      </a:sysClr>
                    </a:gs>
                  </a:gsLst>
                  <a:lin ang="5580000" scaled="0"/>
                </a:gradFill>
              </a:rPr>
              <a:t>It is made up of two kidneys, ureters, a cloaca, and a urinary bladder.</a:t>
            </a:r>
            <a:endParaRPr lang="en-GB" sz="2800" b="1" dirty="0">
              <a:gradFill flip="none" rotWithShape="1">
                <a:gsLst>
                  <a:gs pos="0">
                    <a:sysClr val="window" lastClr="FFFFFF"/>
                  </a:gs>
                  <a:gs pos="100000">
                    <a:sysClr val="window" lastClr="FFFFFF">
                      <a:lumMod val="75000"/>
                    </a:sysClr>
                  </a:gs>
                </a:gsLst>
                <a:lin ang="5580000" scaled="0"/>
              </a:gradFill>
            </a:endParaRPr>
          </a:p>
          <a:p>
            <a:pPr algn="just">
              <a:lnSpc>
                <a:spcPct val="150000"/>
              </a:lnSpc>
            </a:pPr>
            <a:r>
              <a:rPr lang="en-US" sz="2800" b="1" dirty="0">
                <a:gradFill flip="none" rotWithShape="1">
                  <a:gsLst>
                    <a:gs pos="0">
                      <a:sysClr val="window" lastClr="FFFFFF"/>
                    </a:gs>
                    <a:gs pos="100000">
                      <a:sysClr val="window" lastClr="FFFFFF">
                        <a:lumMod val="75000"/>
                      </a:sysClr>
                    </a:gs>
                  </a:gsLst>
                  <a:lin ang="5580000" scaled="0"/>
                </a:gradFill>
              </a:rPr>
              <a:t>Kidneys are red, bean-like structures found in the back of the body on either side of the vertebral column.</a:t>
            </a:r>
            <a:endParaRPr lang="en-GB" sz="2800" b="1" dirty="0">
              <a:gradFill flip="none" rotWithShape="1">
                <a:gsLst>
                  <a:gs pos="0">
                    <a:sysClr val="window" lastClr="FFFFFF"/>
                  </a:gs>
                  <a:gs pos="100000">
                    <a:sysClr val="window" lastClr="FFFFFF">
                      <a:lumMod val="75000"/>
                    </a:sysClr>
                  </a:gs>
                </a:gsLst>
                <a:lin ang="5580000" scaled="0"/>
              </a:gradFill>
            </a:endParaRPr>
          </a:p>
          <a:p>
            <a:endParaRPr lang="en-GB" sz="2800" b="1" dirty="0">
              <a:gradFill flip="none" rotWithShape="1">
                <a:gsLst>
                  <a:gs pos="0">
                    <a:sysClr val="window" lastClr="FFFFFF"/>
                  </a:gs>
                  <a:gs pos="100000">
                    <a:sysClr val="window" lastClr="FFFFFF">
                      <a:lumMod val="75000"/>
                    </a:sysClr>
                  </a:gs>
                </a:gsLst>
                <a:lin ang="5580000" scaled="0"/>
              </a:gradFill>
            </a:endParaRPr>
          </a:p>
        </p:txBody>
      </p:sp>
      <p:sp>
        <p:nvSpPr>
          <p:cNvPr id="1048643" name="Rounded Rectangle 7"/>
          <p:cNvSpPr>
            <a:spLocks noGrp="1" noRot="1" noChangeAspect="1" noMove="1" noResize="1" noEditPoints="1" noAdjustHandles="1" noChangeArrowheads="1" noChangeShapeType="1" noTextEdit="1"/>
          </p:cNvSpPr>
          <p:nvPr/>
        </p:nvSpPr>
        <p:spPr>
          <a:xfrm>
            <a:off x="652924" y="620720"/>
            <a:ext cx="544189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5" name="Picture 1"/>
          <p:cNvPicPr>
            <a:picLocks noChangeAspect="1"/>
          </p:cNvPicPr>
          <p:nvPr/>
        </p:nvPicPr>
        <p:blipFill>
          <a:blip r:embed="rId2"/>
          <a:stretch>
            <a:fillRect/>
          </a:stretch>
        </p:blipFill>
        <p:spPr>
          <a:xfrm>
            <a:off x="1166119" y="1115267"/>
            <a:ext cx="4415504" cy="4283039"/>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08" name="Content Placeholder 1048691"/>
          <p:cNvGraphicFramePr>
            <a:graphicFrameLocks noGrp="1"/>
          </p:cNvGraphicFramePr>
          <p:nvPr>
            <p:ph idx="1"/>
            <p:extLst>
              <p:ext uri="{D42A27DB-BD31-4B8C-83A1-F6EECF244321}">
                <p14:modId xmlns:p14="http://schemas.microsoft.com/office/powerpoint/2010/main" val="2529162309"/>
              </p:ext>
            </p:extLst>
          </p:nvPr>
        </p:nvGraphicFramePr>
        <p:xfrm>
          <a:off x="1065213" y="1617800"/>
          <a:ext cx="10508232" cy="4068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94308"/>
                                        </p:tgtEl>
                                        <p:attrNameLst>
                                          <p:attrName>style.visibility</p:attrName>
                                        </p:attrNameLst>
                                      </p:cBhvr>
                                      <p:to>
                                        <p:strVal val="visible"/>
                                      </p:to>
                                    </p:set>
                                    <p:animEffect transition="in" filter="fade">
                                      <p:cBhvr>
                                        <p:cTn id="7" dur="1000"/>
                                        <p:tgtEl>
                                          <p:spTgt spid="4194308"/>
                                        </p:tgtEl>
                                      </p:cBhvr>
                                    </p:animEffect>
                                    <p:anim calcmode="lin" valueType="num">
                                      <p:cBhvr>
                                        <p:cTn id="8" dur="1000" fill="hold"/>
                                        <p:tgtEl>
                                          <p:spTgt spid="4194308"/>
                                        </p:tgtEl>
                                        <p:attrNameLst>
                                          <p:attrName>ppt_x</p:attrName>
                                        </p:attrNameLst>
                                      </p:cBhvr>
                                      <p:tavLst>
                                        <p:tav tm="0">
                                          <p:val>
                                            <p:strVal val="#ppt_x"/>
                                          </p:val>
                                        </p:tav>
                                        <p:tav tm="100000">
                                          <p:val>
                                            <p:strVal val="#ppt_x"/>
                                          </p:val>
                                        </p:tav>
                                      </p:tavLst>
                                    </p:anim>
                                    <p:anim calcmode="lin" valueType="num">
                                      <p:cBhvr>
                                        <p:cTn id="9" dur="1000" fill="hold"/>
                                        <p:tgtEl>
                                          <p:spTgt spid="41943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194308" grpId="0">
        <p:bldAsOne/>
      </p:bldGraphic>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44" name="Rectangle 1048702"/>
          <p:cNvSpPr>
            <a:spLocks noGrp="1" noRot="1" noChangeAspect="1" noMove="1" noResize="1" noEditPoints="1" noAdjustHandles="1" noChangeArrowheads="1" noChangeShapeType="1" noTextEdit="1"/>
          </p:cNvSpPr>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5" name="Freeform: Shape 1048704"/>
          <p:cNvSpPr>
            <a:spLocks noGrp="1" noRot="1" noChangeAspect="1" noMove="1" noResize="1" noEditPoints="1" noAdjustHandles="1" noChangeArrowheads="1" noChangeShapeType="1" noTextEdit="1"/>
          </p:cNvSpPr>
          <p:nvPr/>
        </p:nvSpPr>
        <p:spPr>
          <a:xfrm>
            <a:off x="0" y="-1"/>
            <a:ext cx="12192000" cy="2270840"/>
          </a:xfrm>
          <a:custGeom>
            <a:avLst/>
            <a:gdLst>
              <a:gd name="connsiteX0" fmla="*/ 0 w 12192000"/>
              <a:gd name="connsiteY0" fmla="*/ 0 h 2270840"/>
              <a:gd name="connsiteX1" fmla="*/ 12192000 w 12192000"/>
              <a:gd name="connsiteY1" fmla="*/ 0 h 2270840"/>
              <a:gd name="connsiteX2" fmla="*/ 12192000 w 12192000"/>
              <a:gd name="connsiteY2" fmla="*/ 519831 h 2270840"/>
              <a:gd name="connsiteX3" fmla="*/ 12192000 w 12192000"/>
              <a:gd name="connsiteY3" fmla="*/ 744794 h 2270840"/>
              <a:gd name="connsiteX4" fmla="*/ 12192000 w 12192000"/>
              <a:gd name="connsiteY4" fmla="*/ 1754022 h 2270840"/>
              <a:gd name="connsiteX5" fmla="*/ 11957522 w 12192000"/>
              <a:gd name="connsiteY5" fmla="*/ 1797924 h 2270840"/>
              <a:gd name="connsiteX6" fmla="*/ 11679973 w 12192000"/>
              <a:gd name="connsiteY6" fmla="*/ 1847668 h 2270840"/>
              <a:gd name="connsiteX7" fmla="*/ 11401197 w 12192000"/>
              <a:gd name="connsiteY7" fmla="*/ 1896361 h 2270840"/>
              <a:gd name="connsiteX8" fmla="*/ 11121192 w 12192000"/>
              <a:gd name="connsiteY8" fmla="*/ 1938047 h 2270840"/>
              <a:gd name="connsiteX9" fmla="*/ 10842416 w 12192000"/>
              <a:gd name="connsiteY9" fmla="*/ 1980084 h 2270840"/>
              <a:gd name="connsiteX10" fmla="*/ 10562411 w 12192000"/>
              <a:gd name="connsiteY10" fmla="*/ 2019319 h 2270840"/>
              <a:gd name="connsiteX11" fmla="*/ 10286091 w 12192000"/>
              <a:gd name="connsiteY11" fmla="*/ 2052948 h 2270840"/>
              <a:gd name="connsiteX12" fmla="*/ 10006086 w 12192000"/>
              <a:gd name="connsiteY12" fmla="*/ 2084826 h 2270840"/>
              <a:gd name="connsiteX13" fmla="*/ 9727310 w 12192000"/>
              <a:gd name="connsiteY13" fmla="*/ 2113902 h 2270840"/>
              <a:gd name="connsiteX14" fmla="*/ 9453445 w 12192000"/>
              <a:gd name="connsiteY14" fmla="*/ 2139124 h 2270840"/>
              <a:gd name="connsiteX15" fmla="*/ 9175897 w 12192000"/>
              <a:gd name="connsiteY15" fmla="*/ 2164346 h 2270840"/>
              <a:gd name="connsiteX16" fmla="*/ 8902033 w 12192000"/>
              <a:gd name="connsiteY16" fmla="*/ 2185365 h 2270840"/>
              <a:gd name="connsiteX17" fmla="*/ 8628169 w 12192000"/>
              <a:gd name="connsiteY17" fmla="*/ 2201829 h 2270840"/>
              <a:gd name="connsiteX18" fmla="*/ 8355533 w 12192000"/>
              <a:gd name="connsiteY18" fmla="*/ 2218995 h 2270840"/>
              <a:gd name="connsiteX19" fmla="*/ 8085353 w 12192000"/>
              <a:gd name="connsiteY19" fmla="*/ 2233357 h 2270840"/>
              <a:gd name="connsiteX20" fmla="*/ 7817629 w 12192000"/>
              <a:gd name="connsiteY20" fmla="*/ 2243516 h 2270840"/>
              <a:gd name="connsiteX21" fmla="*/ 7549905 w 12192000"/>
              <a:gd name="connsiteY21" fmla="*/ 2252274 h 2270840"/>
              <a:gd name="connsiteX22" fmla="*/ 7284638 w 12192000"/>
              <a:gd name="connsiteY22" fmla="*/ 2260681 h 2270840"/>
              <a:gd name="connsiteX23" fmla="*/ 7023055 w 12192000"/>
              <a:gd name="connsiteY23" fmla="*/ 2264535 h 2270840"/>
              <a:gd name="connsiteX24" fmla="*/ 6761472 w 12192000"/>
              <a:gd name="connsiteY24" fmla="*/ 2268738 h 2270840"/>
              <a:gd name="connsiteX25" fmla="*/ 6503573 w 12192000"/>
              <a:gd name="connsiteY25" fmla="*/ 2270840 h 2270840"/>
              <a:gd name="connsiteX26" fmla="*/ 6248130 w 12192000"/>
              <a:gd name="connsiteY26" fmla="*/ 2268738 h 2270840"/>
              <a:gd name="connsiteX27" fmla="*/ 5995144 w 12192000"/>
              <a:gd name="connsiteY27" fmla="*/ 2268738 h 2270840"/>
              <a:gd name="connsiteX28" fmla="*/ 5744613 w 12192000"/>
              <a:gd name="connsiteY28" fmla="*/ 2264535 h 2270840"/>
              <a:gd name="connsiteX29" fmla="*/ 5498995 w 12192000"/>
              <a:gd name="connsiteY29" fmla="*/ 2258229 h 2270840"/>
              <a:gd name="connsiteX30" fmla="*/ 5255834 w 12192000"/>
              <a:gd name="connsiteY30" fmla="*/ 2252274 h 2270840"/>
              <a:gd name="connsiteX31" fmla="*/ 5017584 w 12192000"/>
              <a:gd name="connsiteY31" fmla="*/ 2245618 h 2270840"/>
              <a:gd name="connsiteX32" fmla="*/ 4780562 w 12192000"/>
              <a:gd name="connsiteY32" fmla="*/ 2235459 h 2270840"/>
              <a:gd name="connsiteX33" fmla="*/ 4547227 w 12192000"/>
              <a:gd name="connsiteY33" fmla="*/ 2224599 h 2270840"/>
              <a:gd name="connsiteX34" fmla="*/ 4318800 w 12192000"/>
              <a:gd name="connsiteY34" fmla="*/ 2214791 h 2270840"/>
              <a:gd name="connsiteX35" fmla="*/ 3873004 w 12192000"/>
              <a:gd name="connsiteY35" fmla="*/ 2187116 h 2270840"/>
              <a:gd name="connsiteX36" fmla="*/ 3445628 w 12192000"/>
              <a:gd name="connsiteY36" fmla="*/ 2157691 h 2270840"/>
              <a:gd name="connsiteX37" fmla="*/ 3035446 w 12192000"/>
              <a:gd name="connsiteY37" fmla="*/ 2126863 h 2270840"/>
              <a:gd name="connsiteX38" fmla="*/ 2647370 w 12192000"/>
              <a:gd name="connsiteY38" fmla="*/ 2092884 h 2270840"/>
              <a:gd name="connsiteX39" fmla="*/ 2276487 w 12192000"/>
              <a:gd name="connsiteY39" fmla="*/ 2057502 h 2270840"/>
              <a:gd name="connsiteX40" fmla="*/ 1932621 w 12192000"/>
              <a:gd name="connsiteY40" fmla="*/ 2019319 h 2270840"/>
              <a:gd name="connsiteX41" fmla="*/ 1609634 w 12192000"/>
              <a:gd name="connsiteY41" fmla="*/ 1981836 h 2270840"/>
              <a:gd name="connsiteX42" fmla="*/ 1312435 w 12192000"/>
              <a:gd name="connsiteY42" fmla="*/ 1944353 h 2270840"/>
              <a:gd name="connsiteX43" fmla="*/ 1039799 w 12192000"/>
              <a:gd name="connsiteY43" fmla="*/ 1908972 h 2270840"/>
              <a:gd name="connsiteX44" fmla="*/ 797865 w 12192000"/>
              <a:gd name="connsiteY44" fmla="*/ 1875342 h 2270840"/>
              <a:gd name="connsiteX45" fmla="*/ 579265 w 12192000"/>
              <a:gd name="connsiteY45" fmla="*/ 1843464 h 2270840"/>
              <a:gd name="connsiteX46" fmla="*/ 395052 w 12192000"/>
              <a:gd name="connsiteY46" fmla="*/ 1816841 h 2270840"/>
              <a:gd name="connsiteX47" fmla="*/ 240312 w 12192000"/>
              <a:gd name="connsiteY47" fmla="*/ 1791618 h 2270840"/>
              <a:gd name="connsiteX48" fmla="*/ 27853 w 12192000"/>
              <a:gd name="connsiteY48" fmla="*/ 1755537 h 2270840"/>
              <a:gd name="connsiteX49" fmla="*/ 0 w 12192000"/>
              <a:gd name="connsiteY49" fmla="*/ 1750824 h 2270840"/>
              <a:gd name="connsiteX50" fmla="*/ 0 w 12192000"/>
              <a:gd name="connsiteY50" fmla="*/ 744794 h 2270840"/>
              <a:gd name="connsiteX51" fmla="*/ 0 w 12192000"/>
              <a:gd name="connsiteY51" fmla="*/ 519831 h 22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270840">
                <a:moveTo>
                  <a:pt x="0" y="0"/>
                </a:moveTo>
                <a:lnTo>
                  <a:pt x="12192000" y="0"/>
                </a:lnTo>
                <a:lnTo>
                  <a:pt x="12192000" y="519831"/>
                </a:lnTo>
                <a:lnTo>
                  <a:pt x="12192000" y="744794"/>
                </a:lnTo>
                <a:lnTo>
                  <a:pt x="12192000" y="1754022"/>
                </a:lnTo>
                <a:lnTo>
                  <a:pt x="11957522" y="1797924"/>
                </a:lnTo>
                <a:lnTo>
                  <a:pt x="11679973" y="1847668"/>
                </a:lnTo>
                <a:lnTo>
                  <a:pt x="11401197" y="1896361"/>
                </a:lnTo>
                <a:lnTo>
                  <a:pt x="11121192" y="1938047"/>
                </a:lnTo>
                <a:lnTo>
                  <a:pt x="10842416" y="1980084"/>
                </a:lnTo>
                <a:lnTo>
                  <a:pt x="10562411" y="2019319"/>
                </a:lnTo>
                <a:lnTo>
                  <a:pt x="10286091" y="2052948"/>
                </a:lnTo>
                <a:lnTo>
                  <a:pt x="10006086" y="2084826"/>
                </a:lnTo>
                <a:lnTo>
                  <a:pt x="9727310" y="2113902"/>
                </a:lnTo>
                <a:lnTo>
                  <a:pt x="9453445" y="2139124"/>
                </a:lnTo>
                <a:lnTo>
                  <a:pt x="9175897" y="2164346"/>
                </a:lnTo>
                <a:lnTo>
                  <a:pt x="8902033" y="2185365"/>
                </a:lnTo>
                <a:lnTo>
                  <a:pt x="8628169" y="2201829"/>
                </a:lnTo>
                <a:lnTo>
                  <a:pt x="8355533" y="2218995"/>
                </a:lnTo>
                <a:lnTo>
                  <a:pt x="8085353" y="2233357"/>
                </a:lnTo>
                <a:lnTo>
                  <a:pt x="7817629" y="2243516"/>
                </a:lnTo>
                <a:lnTo>
                  <a:pt x="7549905" y="2252274"/>
                </a:lnTo>
                <a:lnTo>
                  <a:pt x="7284638" y="2260681"/>
                </a:lnTo>
                <a:lnTo>
                  <a:pt x="7023055" y="2264535"/>
                </a:lnTo>
                <a:lnTo>
                  <a:pt x="6761472" y="2268738"/>
                </a:lnTo>
                <a:lnTo>
                  <a:pt x="6503573" y="2270840"/>
                </a:lnTo>
                <a:lnTo>
                  <a:pt x="6248130" y="2268738"/>
                </a:lnTo>
                <a:lnTo>
                  <a:pt x="5995144" y="2268738"/>
                </a:lnTo>
                <a:lnTo>
                  <a:pt x="5744613" y="2264535"/>
                </a:lnTo>
                <a:lnTo>
                  <a:pt x="5498995" y="2258229"/>
                </a:lnTo>
                <a:lnTo>
                  <a:pt x="5255834" y="2252274"/>
                </a:lnTo>
                <a:lnTo>
                  <a:pt x="5017584" y="2245618"/>
                </a:lnTo>
                <a:lnTo>
                  <a:pt x="4780562" y="2235459"/>
                </a:lnTo>
                <a:lnTo>
                  <a:pt x="4547227" y="2224599"/>
                </a:lnTo>
                <a:lnTo>
                  <a:pt x="4318800" y="2214791"/>
                </a:lnTo>
                <a:lnTo>
                  <a:pt x="3873004" y="2187116"/>
                </a:lnTo>
                <a:lnTo>
                  <a:pt x="3445628" y="2157691"/>
                </a:lnTo>
                <a:lnTo>
                  <a:pt x="3035446" y="2126863"/>
                </a:lnTo>
                <a:lnTo>
                  <a:pt x="2647370" y="2092884"/>
                </a:lnTo>
                <a:lnTo>
                  <a:pt x="2276487" y="2057502"/>
                </a:lnTo>
                <a:lnTo>
                  <a:pt x="1932621" y="2019319"/>
                </a:lnTo>
                <a:lnTo>
                  <a:pt x="1609634" y="1981836"/>
                </a:lnTo>
                <a:lnTo>
                  <a:pt x="1312435" y="1944353"/>
                </a:lnTo>
                <a:lnTo>
                  <a:pt x="1039799" y="1908972"/>
                </a:lnTo>
                <a:lnTo>
                  <a:pt x="797865" y="1875342"/>
                </a:lnTo>
                <a:lnTo>
                  <a:pt x="579265" y="1843464"/>
                </a:lnTo>
                <a:lnTo>
                  <a:pt x="395052" y="1816841"/>
                </a:lnTo>
                <a:lnTo>
                  <a:pt x="240312" y="1791618"/>
                </a:lnTo>
                <a:lnTo>
                  <a:pt x="27853" y="1755537"/>
                </a:lnTo>
                <a:lnTo>
                  <a:pt x="0" y="1750824"/>
                </a:lnTo>
                <a:lnTo>
                  <a:pt x="0" y="744794"/>
                </a:lnTo>
                <a:lnTo>
                  <a:pt x="0" y="519831"/>
                </a:lnTo>
                <a:close/>
              </a:path>
            </a:pathLst>
          </a:custGeom>
          <a:blipFill>
            <a:blip r:embed="rId2"/>
            <a:stretch>
              <a:fillRect/>
            </a:stretch>
          </a:blipFill>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5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dirty="0"/>
          </a:p>
        </p:txBody>
      </p:sp>
      <p:sp>
        <p:nvSpPr>
          <p:cNvPr id="1048646" name="Title 1048696"/>
          <p:cNvSpPr>
            <a:spLocks noGrp="1"/>
          </p:cNvSpPr>
          <p:nvPr>
            <p:ph type="title"/>
          </p:nvPr>
        </p:nvSpPr>
        <p:spPr>
          <a:xfrm>
            <a:off x="3015837" y="704193"/>
            <a:ext cx="6496464" cy="862451"/>
          </a:xfrm>
        </p:spPr>
        <p:style>
          <a:lnRef idx="2">
            <a:schemeClr val="accent1">
              <a:shade val="15000"/>
            </a:schemeClr>
          </a:lnRef>
          <a:fillRef idx="1">
            <a:schemeClr val="accent1"/>
          </a:fillRef>
          <a:effectRef idx="0">
            <a:schemeClr val="accent1"/>
          </a:effectRef>
          <a:fontRef idx="minor">
            <a:schemeClr val="lt1"/>
          </a:fontRef>
        </p:style>
        <p:txBody>
          <a:bodyPr/>
          <a:lstStyle/>
          <a:p>
            <a:pPr algn="ctr"/>
            <a:r>
              <a:rPr lang="en-US" b="1" dirty="0"/>
              <a:t>Control and Co-ordination: </a:t>
            </a:r>
            <a:endParaRPr lang="en-GB" b="1" dirty="0"/>
          </a:p>
        </p:txBody>
      </p:sp>
      <p:sp>
        <p:nvSpPr>
          <p:cNvPr id="1048647" name="Content Placeholder 1048697"/>
          <p:cNvSpPr>
            <a:spLocks noGrp="1"/>
          </p:cNvSpPr>
          <p:nvPr>
            <p:ph idx="1"/>
          </p:nvPr>
        </p:nvSpPr>
        <p:spPr>
          <a:xfrm>
            <a:off x="1141413" y="2666999"/>
            <a:ext cx="10550472" cy="3339453"/>
          </a:xfrm>
        </p:spPr>
        <p:txBody>
          <a:bodyPr>
            <a:normAutofit fontScale="92500" lnSpcReduction="10000"/>
          </a:bodyPr>
          <a:lstStyle/>
          <a:p>
            <a:pPr algn="just">
              <a:lnSpc>
                <a:spcPct val="150000"/>
              </a:lnSpc>
            </a:pPr>
            <a:r>
              <a:rPr lang="en-US" sz="3200" b="1" dirty="0">
                <a:solidFill>
                  <a:schemeClr val="bg1"/>
                </a:solidFill>
              </a:rPr>
              <a:t>Endocrine glands: Secretory tissues that release various chemicals known as hormones, which cause chemical coordination in animals. Pituitary, thyroid, parathyroid, thymus, pineal body, pancreatic islets, adrenals, and gonads are the most important endocrine glands in frogs. </a:t>
            </a:r>
            <a:endParaRPr lang="en-GB" sz="3200" b="1" dirty="0">
              <a:solidFill>
                <a:schemeClr val="bg1"/>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09" name="Diagram 1"/>
          <p:cNvGraphicFramePr>
            <a:graphicFrameLocks/>
          </p:cNvGraphicFramePr>
          <p:nvPr>
            <p:extLst>
              <p:ext uri="{D42A27DB-BD31-4B8C-83A1-F6EECF244321}">
                <p14:modId xmlns:p14="http://schemas.microsoft.com/office/powerpoint/2010/main" val="771511212"/>
              </p:ext>
            </p:extLst>
          </p:nvPr>
        </p:nvGraphicFramePr>
        <p:xfrm>
          <a:off x="950669" y="0"/>
          <a:ext cx="10411748" cy="6631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Rectangle 4"/>
          <p:cNvSpPr/>
          <p:nvPr/>
        </p:nvSpPr>
        <p:spPr>
          <a:xfrm>
            <a:off x="257590" y="-1"/>
            <a:ext cx="3383452" cy="685798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6" name="Picture 2097186"/>
          <p:cNvPicPr>
            <a:picLocks/>
          </p:cNvPicPr>
          <p:nvPr/>
        </p:nvPicPr>
        <p:blipFill rotWithShape="1">
          <a:blip r:embed="rId2"/>
          <a:srcRect l="16862" r="18711"/>
          <a:stretch>
            <a:fillRect/>
          </a:stretch>
        </p:blipFill>
        <p:spPr>
          <a:xfrm>
            <a:off x="257590" y="10"/>
            <a:ext cx="3479523" cy="6857990"/>
          </a:xfrm>
          <a:prstGeom prst="rect">
            <a:avLst/>
          </a:prstGeom>
          <a:ln w="38100">
            <a:gradFill flip="none" rotWithShape="1">
              <a:gsLst>
                <a:gs pos="0">
                  <a:schemeClr val="bg2"/>
                </a:gs>
                <a:gs pos="100000">
                  <a:schemeClr val="bg2">
                    <a:lumMod val="75000"/>
                  </a:schemeClr>
                </a:gs>
              </a:gsLst>
              <a:lin ang="5400000" scaled="0"/>
            </a:gradFill>
          </a:ln>
          <a:effectLst>
            <a:innerShdw blurRad="57150" dist="38100" dir="10800000">
              <a:srgbClr val="000000">
                <a:alpha val="70000"/>
              </a:srgbClr>
            </a:innerShdw>
          </a:effectLst>
        </p:spPr>
      </p:pic>
      <p:graphicFrame>
        <p:nvGraphicFramePr>
          <p:cNvPr id="4194310" name="Diagram 3"/>
          <p:cNvGraphicFramePr>
            <a:graphicFrameLocks/>
          </p:cNvGraphicFramePr>
          <p:nvPr/>
        </p:nvGraphicFramePr>
        <p:xfrm>
          <a:off x="3641042" y="-354812"/>
          <a:ext cx="8550958" cy="7121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048700"/>
          <p:cNvSpPr>
            <a:spLocks noGrp="1"/>
          </p:cNvSpPr>
          <p:nvPr>
            <p:ph type="title"/>
          </p:nvPr>
        </p:nvSpPr>
        <p:spPr>
          <a:xfrm>
            <a:off x="1014695" y="177406"/>
            <a:ext cx="3479585" cy="1129145"/>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a:t>Sense organs</a:t>
            </a:r>
            <a:endParaRPr lang="en-GB"/>
          </a:p>
        </p:txBody>
      </p:sp>
      <p:graphicFrame>
        <p:nvGraphicFramePr>
          <p:cNvPr id="4194311" name="Content Placeholder 1048701"/>
          <p:cNvGraphicFramePr>
            <a:graphicFrameLocks noGrp="1"/>
          </p:cNvGraphicFramePr>
          <p:nvPr>
            <p:ph idx="1"/>
          </p:nvPr>
        </p:nvGraphicFramePr>
        <p:xfrm>
          <a:off x="1014695" y="1562860"/>
          <a:ext cx="10398410" cy="4566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50" name="Rectangle 2097192"/>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51" name="Title 1048708"/>
          <p:cNvSpPr>
            <a:spLocks noGrp="1"/>
          </p:cNvSpPr>
          <p:nvPr>
            <p:ph type="title"/>
          </p:nvPr>
        </p:nvSpPr>
        <p:spPr>
          <a:xfrm>
            <a:off x="6547184" y="819446"/>
            <a:ext cx="3835277" cy="660716"/>
          </a:xfrm>
        </p:spPr>
        <p:style>
          <a:lnRef idx="2">
            <a:schemeClr val="accent1">
              <a:shade val="15000"/>
            </a:schemeClr>
          </a:lnRef>
          <a:fillRef idx="1">
            <a:schemeClr val="accent1"/>
          </a:fillRef>
          <a:effectRef idx="0">
            <a:schemeClr val="accent1"/>
          </a:effectRef>
          <a:fontRef idx="minor">
            <a:schemeClr val="lt1"/>
          </a:fontRef>
        </p:style>
        <p:txBody>
          <a:bodyPr>
            <a:noAutofit/>
          </a:bodyPr>
          <a:lstStyle/>
          <a:p>
            <a:r>
              <a:rPr lang="en-GB" sz="3600" b="1">
                <a:gradFill flip="none" rotWithShape="1">
                  <a:gsLst>
                    <a:gs pos="0">
                      <a:sysClr val="window" lastClr="FFFFFF"/>
                    </a:gs>
                    <a:gs pos="100000">
                      <a:sysClr val="window" lastClr="FFFFFF">
                        <a:lumMod val="65000"/>
                      </a:sysClr>
                    </a:gs>
                  </a:gsLst>
                  <a:lin ang="5580000" scaled="0"/>
                </a:gradFill>
              </a:rPr>
              <a:t>Reproduction</a:t>
            </a:r>
          </a:p>
        </p:txBody>
      </p:sp>
      <p:sp>
        <p:nvSpPr>
          <p:cNvPr id="1048652" name="Content Placeholder 1048709"/>
          <p:cNvSpPr>
            <a:spLocks noGrp="1"/>
          </p:cNvSpPr>
          <p:nvPr>
            <p:ph idx="1"/>
          </p:nvPr>
        </p:nvSpPr>
        <p:spPr>
          <a:xfrm>
            <a:off x="6420465" y="2145765"/>
            <a:ext cx="5668471" cy="3737510"/>
          </a:xfrm>
        </p:spPr>
        <p:txBody>
          <a:bodyPr anchor="t">
            <a:normAutofit/>
          </a:bodyPr>
          <a:lstStyle/>
          <a:p>
            <a:r>
              <a:rPr lang="en-US" sz="2800" b="1" dirty="0">
                <a:solidFill>
                  <a:srgbClr val="FFFF00"/>
                </a:solidFill>
              </a:rPr>
              <a:t>The male reproductive system </a:t>
            </a:r>
            <a:r>
              <a:rPr lang="en-US" sz="2800" b="1" dirty="0">
                <a:gradFill flip="none" rotWithShape="1">
                  <a:gsLst>
                    <a:gs pos="0">
                      <a:sysClr val="window" lastClr="FFFFFF"/>
                    </a:gs>
                    <a:gs pos="100000">
                      <a:sysClr val="window" lastClr="FFFFFF">
                        <a:lumMod val="75000"/>
                      </a:sysClr>
                    </a:gs>
                  </a:gsLst>
                  <a:lin ang="5580000" scaled="0"/>
                </a:gradFill>
              </a:rPr>
              <a:t>consists of a pair of yellowish ovoid testes.</a:t>
            </a:r>
            <a:endParaRPr lang="en-GB" sz="2800" b="1" dirty="0">
              <a:gradFill flip="none" rotWithShape="1">
                <a:gsLst>
                  <a:gs pos="0">
                    <a:sysClr val="window" lastClr="FFFFFF"/>
                  </a:gs>
                  <a:gs pos="100000">
                    <a:sysClr val="window" lastClr="FFFFFF">
                      <a:lumMod val="75000"/>
                    </a:sysClr>
                  </a:gs>
                </a:gsLst>
                <a:lin ang="5580000" scaled="0"/>
              </a:gradFill>
            </a:endParaRPr>
          </a:p>
          <a:p>
            <a:r>
              <a:rPr lang="en-US" sz="2800" b="1" dirty="0">
                <a:gradFill flip="none" rotWithShape="1">
                  <a:gsLst>
                    <a:gs pos="0">
                      <a:sysClr val="window" lastClr="FFFFFF"/>
                    </a:gs>
                    <a:gs pos="100000">
                      <a:sysClr val="window" lastClr="FFFFFF">
                        <a:lumMod val="75000"/>
                      </a:sysClr>
                    </a:gs>
                  </a:gsLst>
                  <a:lin ang="5580000" scaled="0"/>
                </a:gradFill>
              </a:rPr>
              <a:t>attach to the upper part of the kidney via the </a:t>
            </a:r>
            <a:r>
              <a:rPr lang="en-US" sz="2800" b="1" dirty="0" err="1">
                <a:gradFill flip="none" rotWithShape="1">
                  <a:gsLst>
                    <a:gs pos="0">
                      <a:sysClr val="window" lastClr="FFFFFF"/>
                    </a:gs>
                    <a:gs pos="100000">
                      <a:sysClr val="window" lastClr="FFFFFF">
                        <a:lumMod val="75000"/>
                      </a:sysClr>
                    </a:gs>
                  </a:gsLst>
                  <a:lin ang="5580000" scaled="0"/>
                </a:gradFill>
              </a:rPr>
              <a:t>mesorchium</a:t>
            </a:r>
            <a:r>
              <a:rPr lang="en-US" sz="2800" b="1" dirty="0">
                <a:gradFill flip="none" rotWithShape="1">
                  <a:gsLst>
                    <a:gs pos="0">
                      <a:sysClr val="window" lastClr="FFFFFF"/>
                    </a:gs>
                    <a:gs pos="100000">
                      <a:sysClr val="window" lastClr="FFFFFF">
                        <a:lumMod val="75000"/>
                      </a:sysClr>
                    </a:gs>
                  </a:gsLst>
                  <a:lin ang="5580000" scaled="0"/>
                </a:gradFill>
              </a:rPr>
              <a:t>, a double fold of the peritoneum.</a:t>
            </a:r>
            <a:endParaRPr lang="en-GB" sz="2800" b="1" dirty="0">
              <a:gradFill flip="none" rotWithShape="1">
                <a:gsLst>
                  <a:gs pos="0">
                    <a:sysClr val="window" lastClr="FFFFFF"/>
                  </a:gs>
                  <a:gs pos="100000">
                    <a:sysClr val="window" lastClr="FFFFFF">
                      <a:lumMod val="75000"/>
                    </a:sysClr>
                  </a:gs>
                </a:gsLst>
                <a:lin ang="5580000" scaled="0"/>
              </a:gradFill>
            </a:endParaRPr>
          </a:p>
          <a:p>
            <a:endParaRPr lang="en-GB" sz="2800" b="1" dirty="0">
              <a:gradFill flip="none" rotWithShape="1">
                <a:gsLst>
                  <a:gs pos="0">
                    <a:sysClr val="window" lastClr="FFFFFF"/>
                  </a:gs>
                  <a:gs pos="100000">
                    <a:sysClr val="window" lastClr="FFFFFF">
                      <a:lumMod val="75000"/>
                    </a:sysClr>
                  </a:gs>
                </a:gsLst>
                <a:lin ang="5580000" scaled="0"/>
              </a:gradFill>
            </a:endParaRPr>
          </a:p>
        </p:txBody>
      </p:sp>
      <p:sp>
        <p:nvSpPr>
          <p:cNvPr id="1048653" name="Rounded Rectangle 7"/>
          <p:cNvSpPr>
            <a:spLocks noGrp="1" noRot="1" noChangeAspect="1" noMove="1" noResize="1" noEditPoints="1" noAdjustHandles="1" noChangeArrowheads="1" noChangeShapeType="1" noTextEdit="1"/>
          </p:cNvSpPr>
          <p:nvPr/>
        </p:nvSpPr>
        <p:spPr>
          <a:xfrm>
            <a:off x="652924" y="620720"/>
            <a:ext cx="544189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7" name="Picture 2097187"/>
          <p:cNvPicPr>
            <a:picLocks/>
          </p:cNvPicPr>
          <p:nvPr/>
        </p:nvPicPr>
        <p:blipFill>
          <a:blip r:embed="rId2"/>
          <a:stretch>
            <a:fillRect/>
          </a:stretch>
        </p:blipFill>
        <p:spPr>
          <a:xfrm>
            <a:off x="734967" y="701174"/>
            <a:ext cx="5246142" cy="5272133"/>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54" name="Rectangle 2097193"/>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55" name="Content Placeholder 1048705"/>
          <p:cNvSpPr>
            <a:spLocks noGrp="1"/>
          </p:cNvSpPr>
          <p:nvPr>
            <p:ph idx="1"/>
          </p:nvPr>
        </p:nvSpPr>
        <p:spPr>
          <a:xfrm>
            <a:off x="6420464" y="810998"/>
            <a:ext cx="5262973" cy="5072277"/>
          </a:xfrm>
        </p:spPr>
        <p:txBody>
          <a:bodyPr anchor="t">
            <a:normAutofit/>
          </a:bodyPr>
          <a:lstStyle/>
          <a:p>
            <a:r>
              <a:rPr lang="en-US" sz="2800" b="1">
                <a:gradFill flip="none" rotWithShape="1">
                  <a:gsLst>
                    <a:gs pos="0">
                      <a:sysClr val="window" lastClr="FFFFFF"/>
                    </a:gs>
                    <a:gs pos="100000">
                      <a:sysClr val="window" lastClr="FFFFFF">
                        <a:lumMod val="75000"/>
                      </a:sysClr>
                    </a:gs>
                  </a:gsLst>
                  <a:lin ang="5580000" scaled="0"/>
                </a:gradFill>
              </a:rPr>
              <a:t>Vasa efferentia: They are 10-12 in number and originate in the testes. </a:t>
            </a:r>
            <a:endParaRPr lang="en-GB" sz="2800" b="1">
              <a:gradFill flip="none" rotWithShape="1">
                <a:gsLst>
                  <a:gs pos="0">
                    <a:sysClr val="window" lastClr="FFFFFF"/>
                  </a:gs>
                  <a:gs pos="100000">
                    <a:sysClr val="window" lastClr="FFFFFF">
                      <a:lumMod val="75000"/>
                    </a:sysClr>
                  </a:gs>
                </a:gsLst>
                <a:lin ang="5580000" scaled="0"/>
              </a:gradFill>
            </a:endParaRPr>
          </a:p>
          <a:p>
            <a:r>
              <a:rPr lang="en-US" sz="2800" b="1">
                <a:gradFill flip="none" rotWithShape="1">
                  <a:gsLst>
                    <a:gs pos="0">
                      <a:sysClr val="window" lastClr="FFFFFF"/>
                    </a:gs>
                    <a:gs pos="100000">
                      <a:sysClr val="window" lastClr="FFFFFF">
                        <a:lumMod val="75000"/>
                      </a:sysClr>
                    </a:gs>
                  </a:gsLst>
                  <a:lin ang="5580000" scaled="0"/>
                </a:gradFill>
              </a:rPr>
              <a:t>Bidder's canal: Bidder's canal is found inside the kidney of a frog. It receives sperm from the testes via several vasa efferentia.</a:t>
            </a:r>
            <a:endParaRPr lang="en-GB" sz="2800" b="1">
              <a:gradFill flip="none" rotWithShape="1">
                <a:gsLst>
                  <a:gs pos="0">
                    <a:sysClr val="window" lastClr="FFFFFF"/>
                  </a:gs>
                  <a:gs pos="100000">
                    <a:sysClr val="window" lastClr="FFFFFF">
                      <a:lumMod val="75000"/>
                    </a:sysClr>
                  </a:gs>
                </a:gsLst>
                <a:lin ang="5580000" scaled="0"/>
              </a:gradFill>
            </a:endParaRPr>
          </a:p>
        </p:txBody>
      </p:sp>
      <p:sp>
        <p:nvSpPr>
          <p:cNvPr id="1048656" name="Rounded Rectangle 7"/>
          <p:cNvSpPr>
            <a:spLocks noGrp="1" noRot="1" noChangeAspect="1" noMove="1" noResize="1" noEditPoints="1" noAdjustHandles="1" noChangeArrowheads="1" noChangeShapeType="1" noTextEdit="1"/>
          </p:cNvSpPr>
          <p:nvPr/>
        </p:nvSpPr>
        <p:spPr>
          <a:xfrm>
            <a:off x="652924" y="620720"/>
            <a:ext cx="544189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8" name="Picture 2097188"/>
          <p:cNvPicPr>
            <a:picLocks/>
          </p:cNvPicPr>
          <p:nvPr/>
        </p:nvPicPr>
        <p:blipFill>
          <a:blip r:embed="rId2"/>
          <a:stretch>
            <a:fillRect/>
          </a:stretch>
        </p:blipFill>
        <p:spPr>
          <a:xfrm>
            <a:off x="652924" y="326029"/>
            <a:ext cx="5927985" cy="5367851"/>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57" name="Rectangle 2097194"/>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58" name="Content Placeholder 1048707"/>
          <p:cNvSpPr>
            <a:spLocks noGrp="1"/>
          </p:cNvSpPr>
          <p:nvPr>
            <p:ph idx="1"/>
          </p:nvPr>
        </p:nvSpPr>
        <p:spPr>
          <a:xfrm>
            <a:off x="6420464" y="1115267"/>
            <a:ext cx="5771536" cy="4768008"/>
          </a:xfrm>
        </p:spPr>
        <p:txBody>
          <a:bodyPr anchor="t">
            <a:normAutofit/>
          </a:bodyPr>
          <a:lstStyle/>
          <a:p>
            <a:r>
              <a:rPr lang="en-US" sz="2800" b="1" dirty="0">
                <a:solidFill>
                  <a:srgbClr val="FFFF00"/>
                </a:solidFill>
              </a:rPr>
              <a:t>Female Reproductive System: </a:t>
            </a:r>
            <a:r>
              <a:rPr lang="en-US" sz="2800" b="1" dirty="0">
                <a:gradFill flip="none" rotWithShape="1">
                  <a:gsLst>
                    <a:gs pos="0">
                      <a:sysClr val="window" lastClr="FFFFFF"/>
                    </a:gs>
                    <a:gs pos="100000">
                      <a:sysClr val="window" lastClr="FFFFFF">
                        <a:lumMod val="75000"/>
                      </a:sysClr>
                    </a:gs>
                  </a:gsLst>
                  <a:lin ang="5580000" scaled="0"/>
                </a:gradFill>
              </a:rPr>
              <a:t>It is made up of two ovaries located near the kidneys</a:t>
            </a:r>
            <a:endParaRPr lang="en-GB" sz="2800" b="1" dirty="0">
              <a:gradFill flip="none" rotWithShape="1">
                <a:gsLst>
                  <a:gs pos="0">
                    <a:sysClr val="window" lastClr="FFFFFF"/>
                  </a:gs>
                  <a:gs pos="100000">
                    <a:sysClr val="window" lastClr="FFFFFF">
                      <a:lumMod val="75000"/>
                    </a:sysClr>
                  </a:gs>
                </a:gsLst>
                <a:lin ang="5580000" scaled="0"/>
              </a:gradFill>
            </a:endParaRPr>
          </a:p>
          <a:p>
            <a:r>
              <a:rPr lang="en-US" sz="2800" b="1" dirty="0">
                <a:gradFill flip="none" rotWithShape="1">
                  <a:gsLst>
                    <a:gs pos="0">
                      <a:sysClr val="window" lastClr="FFFFFF"/>
                    </a:gs>
                    <a:gs pos="100000">
                      <a:sysClr val="window" lastClr="FFFFFF">
                        <a:lumMod val="75000"/>
                      </a:sysClr>
                    </a:gs>
                  </a:gsLst>
                  <a:lin ang="5580000" scaled="0"/>
                </a:gradFill>
              </a:rPr>
              <a:t>The ovaries and the kidneys have no functional relationship</a:t>
            </a:r>
            <a:endParaRPr lang="en-GB" sz="2800" b="1" dirty="0">
              <a:gradFill flip="none" rotWithShape="1">
                <a:gsLst>
                  <a:gs pos="0">
                    <a:sysClr val="window" lastClr="FFFFFF"/>
                  </a:gs>
                  <a:gs pos="100000">
                    <a:sysClr val="window" lastClr="FFFFFF">
                      <a:lumMod val="75000"/>
                    </a:sysClr>
                  </a:gs>
                </a:gsLst>
                <a:lin ang="5580000" scaled="0"/>
              </a:gradFill>
            </a:endParaRPr>
          </a:p>
        </p:txBody>
      </p:sp>
      <p:sp>
        <p:nvSpPr>
          <p:cNvPr id="1048659" name="Rounded Rectangle 7"/>
          <p:cNvSpPr>
            <a:spLocks noGrp="1" noRot="1" noChangeAspect="1" noMove="1" noResize="1" noEditPoints="1" noAdjustHandles="1" noChangeArrowheads="1" noChangeShapeType="1" noTextEdit="1"/>
          </p:cNvSpPr>
          <p:nvPr/>
        </p:nvSpPr>
        <p:spPr>
          <a:xfrm>
            <a:off x="652924" y="620720"/>
            <a:ext cx="544189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79" name="Picture 2097189"/>
          <p:cNvPicPr>
            <a:picLocks/>
          </p:cNvPicPr>
          <p:nvPr/>
        </p:nvPicPr>
        <p:blipFill>
          <a:blip r:embed="rId2"/>
          <a:stretch>
            <a:fillRect/>
          </a:stretch>
        </p:blipFill>
        <p:spPr>
          <a:xfrm>
            <a:off x="648929" y="1115267"/>
            <a:ext cx="5306835" cy="4570165"/>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0" name="Content Placeholder 1048714"/>
          <p:cNvSpPr>
            <a:spLocks noGrp="1"/>
          </p:cNvSpPr>
          <p:nvPr>
            <p:ph idx="1"/>
          </p:nvPr>
        </p:nvSpPr>
        <p:spPr>
          <a:xfrm>
            <a:off x="254588" y="1660841"/>
            <a:ext cx="4146764" cy="3216276"/>
          </a:xfrm>
        </p:spPr>
        <p:txBody>
          <a:bodyPr anchor="t">
            <a:noAutofit/>
          </a:bodyPr>
          <a:lstStyle/>
          <a:p>
            <a:r>
              <a:rPr lang="en-US" sz="2800" b="1" dirty="0">
                <a:solidFill>
                  <a:schemeClr val="bg1"/>
                </a:solidFill>
              </a:rPr>
              <a:t>A mature female can lay between 2500 and 3000 eggs at a time.</a:t>
            </a:r>
            <a:endParaRPr lang="en-GB" sz="2800" b="1" dirty="0">
              <a:solidFill>
                <a:schemeClr val="bg1"/>
              </a:solidFill>
            </a:endParaRPr>
          </a:p>
          <a:p>
            <a:r>
              <a:rPr lang="en-US" sz="2800" b="1" dirty="0" err="1">
                <a:solidFill>
                  <a:schemeClr val="bg1"/>
                </a:solidFill>
              </a:rPr>
              <a:t>Fertilisation</a:t>
            </a:r>
            <a:r>
              <a:rPr lang="en-US" sz="2800" b="1" dirty="0">
                <a:solidFill>
                  <a:schemeClr val="bg1"/>
                </a:solidFill>
              </a:rPr>
              <a:t> is external and takes place in water</a:t>
            </a:r>
            <a:endParaRPr lang="en-GB" sz="2800" b="1" dirty="0">
              <a:solidFill>
                <a:schemeClr val="bg1"/>
              </a:solidFill>
            </a:endParaRPr>
          </a:p>
        </p:txBody>
      </p:sp>
      <p:pic>
        <p:nvPicPr>
          <p:cNvPr id="2097180" name="Picture 2097190"/>
          <p:cNvPicPr>
            <a:picLocks/>
          </p:cNvPicPr>
          <p:nvPr/>
        </p:nvPicPr>
        <p:blipFill>
          <a:blip r:embed="rId2"/>
          <a:stretch>
            <a:fillRect/>
          </a:stretch>
        </p:blipFill>
        <p:spPr>
          <a:xfrm>
            <a:off x="4630994" y="977845"/>
            <a:ext cx="6916633" cy="4582269"/>
          </a:xfrm>
          <a:prstGeom prst="roundRect">
            <a:avLst>
              <a:gd name="adj" fmla="val 3517"/>
            </a:avLst>
          </a:prstGeom>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61" name="Rectangle 2097196"/>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62" name="Content Placeholder 1048716"/>
          <p:cNvSpPr>
            <a:spLocks noGrp="1"/>
          </p:cNvSpPr>
          <p:nvPr>
            <p:ph idx="1"/>
          </p:nvPr>
        </p:nvSpPr>
        <p:spPr>
          <a:xfrm>
            <a:off x="6420465" y="2666999"/>
            <a:ext cx="5583992" cy="2038478"/>
          </a:xfrm>
        </p:spPr>
        <p:txBody>
          <a:bodyPr anchor="t">
            <a:normAutofit/>
          </a:bodyPr>
          <a:lstStyle/>
          <a:p>
            <a:r>
              <a:rPr lang="en-US" sz="2800" b="1">
                <a:gradFill flip="none" rotWithShape="1">
                  <a:gsLst>
                    <a:gs pos="0">
                      <a:sysClr val="window" lastClr="FFFFFF"/>
                    </a:gs>
                    <a:gs pos="100000">
                      <a:sysClr val="window" lastClr="FFFFFF">
                        <a:lumMod val="75000"/>
                      </a:sysClr>
                    </a:gs>
                  </a:gsLst>
                  <a:lin ang="5580000" scaled="0"/>
                </a:gradFill>
              </a:rPr>
              <a:t>The frog life cycle exhibits complete metamorphosis, which includes a larval stage.</a:t>
            </a:r>
            <a:endParaRPr lang="en-GB" sz="2800" b="1">
              <a:gradFill flip="none" rotWithShape="1">
                <a:gsLst>
                  <a:gs pos="0">
                    <a:sysClr val="window" lastClr="FFFFFF"/>
                  </a:gs>
                  <a:gs pos="100000">
                    <a:sysClr val="window" lastClr="FFFFFF">
                      <a:lumMod val="75000"/>
                    </a:sysClr>
                  </a:gs>
                </a:gsLst>
                <a:lin ang="5580000" scaled="0"/>
              </a:gradFill>
            </a:endParaRPr>
          </a:p>
        </p:txBody>
      </p:sp>
      <p:sp>
        <p:nvSpPr>
          <p:cNvPr id="1048663" name="Rounded Rectangle 7"/>
          <p:cNvSpPr>
            <a:spLocks noGrp="1" noRot="1" noChangeAspect="1" noMove="1" noResize="1" noEditPoints="1" noAdjustHandles="1" noChangeArrowheads="1" noChangeShapeType="1" noTextEdit="1"/>
          </p:cNvSpPr>
          <p:nvPr/>
        </p:nvSpPr>
        <p:spPr>
          <a:xfrm>
            <a:off x="652924" y="620720"/>
            <a:ext cx="5441895"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81" name="Picture 2097191"/>
          <p:cNvPicPr>
            <a:picLocks/>
          </p:cNvPicPr>
          <p:nvPr/>
        </p:nvPicPr>
        <p:blipFill>
          <a:blip r:embed="rId2"/>
          <a:stretch>
            <a:fillRect/>
          </a:stretch>
        </p:blipFill>
        <p:spPr>
          <a:xfrm>
            <a:off x="1148186" y="1309312"/>
            <a:ext cx="4451371" cy="3894949"/>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8664" name="Rectangle 2097197"/>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8665" name="Content Placeholder 1048718"/>
          <p:cNvSpPr>
            <a:spLocks noGrp="1"/>
          </p:cNvSpPr>
          <p:nvPr>
            <p:ph idx="1"/>
          </p:nvPr>
        </p:nvSpPr>
        <p:spPr>
          <a:xfrm>
            <a:off x="413947" y="988404"/>
            <a:ext cx="3872919" cy="4894871"/>
          </a:xfrm>
        </p:spPr>
        <p:txBody>
          <a:bodyPr anchor="t">
            <a:normAutofit/>
          </a:bodyPr>
          <a:lstStyle/>
          <a:p>
            <a:r>
              <a:rPr lang="en-US" sz="2400" b="1">
                <a:gradFill flip="none" rotWithShape="1">
                  <a:gsLst>
                    <a:gs pos="0">
                      <a:sysClr val="window" lastClr="FFFFFF"/>
                    </a:gs>
                    <a:gs pos="100000">
                      <a:sysClr val="window" lastClr="FFFFFF">
                        <a:lumMod val="75000"/>
                      </a:sysClr>
                    </a:gs>
                  </a:gsLst>
                  <a:lin ang="5580000" scaled="0"/>
                </a:gradFill>
              </a:rPr>
              <a:t>Frogs are beneficial to humans because they eat insects and protect crops. Frogs maintain ecological balance in the ecosystem because they serve as an important link in the food chain and food web</a:t>
            </a:r>
            <a:endParaRPr lang="en-GB" sz="2400" b="1">
              <a:gradFill flip="none" rotWithShape="1">
                <a:gsLst>
                  <a:gs pos="0">
                    <a:sysClr val="window" lastClr="FFFFFF"/>
                  </a:gs>
                  <a:gs pos="100000">
                    <a:sysClr val="window" lastClr="FFFFFF">
                      <a:lumMod val="75000"/>
                    </a:sysClr>
                  </a:gs>
                </a:gsLst>
                <a:lin ang="5580000" scaled="0"/>
              </a:gradFill>
            </a:endParaRPr>
          </a:p>
        </p:txBody>
      </p:sp>
      <p:sp>
        <p:nvSpPr>
          <p:cNvPr id="1048666" name="Rounded Rectangle 7"/>
          <p:cNvSpPr>
            <a:spLocks noGrp="1" noRot="1" noChangeAspect="1" noMove="1" noResize="1" noEditPoints="1" noAdjustHandles="1" noChangeArrowheads="1" noChangeShapeType="1" noTextEdit="1"/>
          </p:cNvSpPr>
          <p:nvPr/>
        </p:nvSpPr>
        <p:spPr>
          <a:xfrm>
            <a:off x="4630994" y="620720"/>
            <a:ext cx="6929447" cy="5272133"/>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97182" name="Picture 2097192"/>
          <p:cNvPicPr>
            <a:picLocks/>
          </p:cNvPicPr>
          <p:nvPr/>
        </p:nvPicPr>
        <p:blipFill>
          <a:blip r:embed="rId2"/>
          <a:stretch>
            <a:fillRect/>
          </a:stretch>
        </p:blipFill>
        <p:spPr>
          <a:xfrm>
            <a:off x="5191961" y="1115267"/>
            <a:ext cx="6187351" cy="4587061"/>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extBox 2"/>
          <p:cNvSpPr txBox="1"/>
          <p:nvPr/>
        </p:nvSpPr>
        <p:spPr>
          <a:xfrm>
            <a:off x="804265" y="338106"/>
            <a:ext cx="4177688" cy="57404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3200" b="1" dirty="0"/>
              <a:t>CLASS DISCUSSION</a:t>
            </a:r>
            <a:endParaRPr lang="zh-CN" altLang="en-US"/>
          </a:p>
        </p:txBody>
      </p:sp>
      <p:sp>
        <p:nvSpPr>
          <p:cNvPr id="3" name="TextBox 2">
            <a:extLst>
              <a:ext uri="{FF2B5EF4-FFF2-40B4-BE49-F238E27FC236}">
                <a16:creationId xmlns:a16="http://schemas.microsoft.com/office/drawing/2014/main" id="{7DCB208B-89F0-8B3E-1121-5079C78E056B}"/>
              </a:ext>
            </a:extLst>
          </p:cNvPr>
          <p:cNvSpPr txBox="1"/>
          <p:nvPr/>
        </p:nvSpPr>
        <p:spPr>
          <a:xfrm>
            <a:off x="804265" y="1350274"/>
            <a:ext cx="9239621" cy="4528932"/>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Bidder’s canal in frog is found in: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Kidney		2. Testes	3. Urinary bladder	4. Cloaca</a:t>
            </a:r>
          </a:p>
          <a:p>
            <a:pPr marL="363538"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Dorsal part of frog is …… and ventral part is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Olive green, uniformly pale yellow</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Olive green, uniformly dark yellow</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Olive green, nonuniformly pale yellow</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4"/>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Olive green, nonuniformly dark yellow</a:t>
            </a:r>
            <a:endParaRPr 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36575" marR="0" algn="just">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Which of the following found in frog: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Five fingers and four toes	2.  Four fingers and five toes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Five fingers and five toes	4.  Four fingers and four toes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6B162-9C36-A5C3-F08B-7B3D56D964A6}"/>
              </a:ext>
            </a:extLst>
          </p:cNvPr>
          <p:cNvSpPr txBox="1"/>
          <p:nvPr/>
        </p:nvSpPr>
        <p:spPr>
          <a:xfrm>
            <a:off x="725714" y="860220"/>
            <a:ext cx="9434286" cy="5137560"/>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Fertilization in frog</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Internal and takes place in oviduct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External and takes place in water</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Internal and takes place in water</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4"/>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Either external or internal</a:t>
            </a:r>
          </a:p>
          <a:p>
            <a:pPr marL="536575" marR="0" algn="just">
              <a:spcBef>
                <a:spcPts val="0"/>
              </a:spcBef>
              <a:spcAft>
                <a:spcPts val="0"/>
              </a:spcAft>
            </a:pPr>
            <a:endParaRPr lang="en-IN" sz="10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5.	In frog during aestivation and hibernation gaseous exchange takes 	place through</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Lungs            2. Skin        	3. Gills        	   4. Buccal cavity</a:t>
            </a:r>
          </a:p>
          <a:p>
            <a:pPr marL="536575" marR="0" algn="just">
              <a:spcBef>
                <a:spcPts val="0"/>
              </a:spcBef>
              <a:spcAft>
                <a:spcPts val="0"/>
              </a:spcAft>
            </a:pPr>
            <a:endParaRPr lang="en-IN" sz="10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6.	In frog, excess of the bile juice secreted by the liver is stored in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Intestine        2. Pancreas  	3. Gall bladder    4. Rectum</a:t>
            </a:r>
          </a:p>
          <a:p>
            <a:pPr marL="536575" marR="0" algn="just">
              <a:spcBef>
                <a:spcPts val="0"/>
              </a:spcBef>
              <a:spcAft>
                <a:spcPts val="0"/>
              </a:spcAft>
            </a:pPr>
            <a:endParaRPr lang="en-IN" sz="14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7.	In frog, undigested solid waste passes out through </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Rectum          2. Cloaca       	3. Anus     	    4. Intestine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6B162-9C36-A5C3-F08B-7B3D56D964A6}"/>
              </a:ext>
            </a:extLst>
          </p:cNvPr>
          <p:cNvSpPr txBox="1"/>
          <p:nvPr/>
        </p:nvSpPr>
        <p:spPr>
          <a:xfrm>
            <a:off x="725713" y="640416"/>
            <a:ext cx="9724572" cy="5577168"/>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8.	The skin of frog is slippery and smooth due to the presence of</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spcBef>
                <a:spcPts val="0"/>
              </a:spcBef>
              <a:spcAft>
                <a:spcPts val="0"/>
              </a:spcAft>
              <a:buAutoNum type="arabicPeriod"/>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Mucus 	 2. Gelatin       3. Waxy skin       4. Mucilage </a:t>
            </a:r>
          </a:p>
          <a:p>
            <a:pPr marL="536575" marR="0" algn="just">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9.	Which is the triangular structure associated with heart of frog present on 	dorsal side and receives the blood through major veins called vena cava?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Conus arteriosus		2. Sinus venosus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Right atrium			4. Ventricle</a:t>
            </a:r>
          </a:p>
          <a:p>
            <a:pPr marL="536575" marR="0" algn="just">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10.	Which of the following is mismatched w.r.t Rana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tigrina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Hepatic portal system: Special venous connection between liver and 	intestine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Renal portal system: Special venous connection between kidneys and 	lower parts of the body</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RBCs: Oval and nucleated</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Lymph: Has proteins and RBCs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274580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6B162-9C36-A5C3-F08B-7B3D56D964A6}"/>
              </a:ext>
            </a:extLst>
          </p:cNvPr>
          <p:cNvSpPr txBox="1"/>
          <p:nvPr/>
        </p:nvSpPr>
        <p:spPr>
          <a:xfrm>
            <a:off x="725713" y="872645"/>
            <a:ext cx="9724572" cy="4516236"/>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11.	Which of the following option is incorrect?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Frogs exhibit sexual dimorphism</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Male frog can be distinguished by the presence of sound producing 	vocal sacs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Frogs are herbivores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07000"/>
              </a:lnSpc>
              <a:spcBef>
                <a:spcPts val="0"/>
              </a:spcBef>
              <a:spcAft>
                <a:spcPts val="0"/>
              </a:spcAft>
              <a:buAutoNum type="arabicPeriod" startAt="4"/>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In frog, liver secretes bile that is stored in gall bladder</a:t>
            </a:r>
          </a:p>
          <a:p>
            <a:pPr marL="536575" marR="0" algn="just">
              <a:lnSpc>
                <a:spcPct val="107000"/>
              </a:lnSpc>
              <a:spcBef>
                <a:spcPts val="0"/>
              </a:spcBef>
              <a:spcAft>
                <a:spcPts val="0"/>
              </a:spcAft>
            </a:pP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12.	The length of the alimentary canal in frog is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Long because frogs are herbivorous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Short because frogs are herbivorous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Long because frogs are carnivorous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4"/>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Short because frogs are carnivorous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207238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6B162-9C36-A5C3-F08B-7B3D56D964A6}"/>
              </a:ext>
            </a:extLst>
          </p:cNvPr>
          <p:cNvSpPr txBox="1"/>
          <p:nvPr/>
        </p:nvSpPr>
        <p:spPr>
          <a:xfrm>
            <a:off x="537028" y="352741"/>
            <a:ext cx="9724572" cy="6152518"/>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13.	In male reproductive the system of frog ……A….. are 10-12 in number 	that arises from the testes. They enter the …..B…. on their sides and 	opens into ….C……</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Identify A to C to complete the given statement</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Fat bodies, kidney, adrenal gland</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Mesorchium</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adrenal gland, urinary bladder</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kidney, bidder’s canal</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993775" marR="0" indent="-457200" algn="just">
              <a:lnSpc>
                <a:spcPct val="150000"/>
              </a:lnSpc>
              <a:spcBef>
                <a:spcPts val="0"/>
              </a:spcBef>
              <a:spcAft>
                <a:spcPts val="0"/>
              </a:spcAft>
              <a:buAutoNum type="arabicPeriod" startAt="4"/>
            </a:pP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kidney, urinogenital duct</a:t>
            </a:r>
          </a:p>
          <a:p>
            <a:pPr marR="0" lvl="0" algn="just" defTabSz="536575">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14.	Select the correct route for the passage of sperms in male frogs: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Testes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Kidney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Seminal Vesicle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Urinogenital 	duct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Cloaca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Testes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Bidder’s canal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Ureter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Cloaca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Testes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Kidney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Bidder’s canal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Urinogenital 	duct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Cloaca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Testes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Bidder’s canal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Kidney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Vesa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efferentia</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Urinogenital 	duct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Cloaca</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137698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6B162-9C36-A5C3-F08B-7B3D56D964A6}"/>
              </a:ext>
            </a:extLst>
          </p:cNvPr>
          <p:cNvSpPr txBox="1"/>
          <p:nvPr/>
        </p:nvSpPr>
        <p:spPr>
          <a:xfrm>
            <a:off x="624114" y="584970"/>
            <a:ext cx="9681029" cy="2416944"/>
          </a:xfrm>
          <a:prstGeom prst="rect">
            <a:avLst/>
          </a:prstGeom>
          <a:noFill/>
        </p:spPr>
        <p:txBody>
          <a:bodyPr wrap="square">
            <a:spAutoFit/>
          </a:bodyPr>
          <a:lstStyle/>
          <a:p>
            <a:pPr marR="0" lvl="0" algn="just" defTabSz="536575">
              <a:lnSpc>
                <a:spcPct val="107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15.	Which of the following statements is not true?</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The body </a:t>
            </a:r>
            <a:r>
              <a:rPr lang="en-US"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colour</a:t>
            </a: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offers its protective coloration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2.	Summer sleep of frog is called aestivation</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3.	Tail is present in the lifecycle of frog</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536575" marR="0" algn="just">
              <a:lnSpc>
                <a:spcPct val="150000"/>
              </a:lnSpc>
              <a:spcBef>
                <a:spcPts val="0"/>
              </a:spcBef>
              <a:spcAft>
                <a:spcPts val="0"/>
              </a:spcAft>
            </a:pPr>
            <a:r>
              <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4.	Mouth is bounded by a pair of lips</a:t>
            </a:r>
            <a:endParaRPr lang="en-IN"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172579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323</TotalTime>
  <Words>4152</Words>
  <Application>Microsoft Office PowerPoint</Application>
  <PresentationFormat>Widescreen</PresentationFormat>
  <Paragraphs>569</Paragraphs>
  <Slides>155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155</vt:i4>
      </vt:variant>
    </vt:vector>
  </HeadingPairs>
  <TitlesOfParts>
    <vt:vector size="163" baseType="lpstr">
      <vt:lpstr>Abadi Extra Light</vt:lpstr>
      <vt:lpstr>ADLaM Display</vt:lpstr>
      <vt:lpstr>Arial</vt:lpstr>
      <vt:lpstr>Calibri</vt:lpstr>
      <vt:lpstr>Calibri Light</vt:lpstr>
      <vt:lpstr>Tahoma</vt:lpstr>
      <vt:lpstr>Wingdings</vt:lpstr>
      <vt:lpstr>Office Theme</vt:lpstr>
      <vt:lpstr>PowerPoint Presentation</vt:lpstr>
      <vt:lpstr>TISSUES</vt:lpstr>
      <vt:lpstr>ANIMAL TISSUES</vt:lpstr>
      <vt:lpstr>Epithelial Tissues</vt:lpstr>
      <vt:lpstr>PowerPoint Presentation</vt:lpstr>
      <vt:lpstr>PowerPoint Presentation</vt:lpstr>
      <vt:lpstr>Squamous Epithelium</vt:lpstr>
      <vt:lpstr>PowerPoint Presentation</vt:lpstr>
      <vt:lpstr>Cuboidal Epithelium</vt:lpstr>
      <vt:lpstr>PowerPoint Presentation</vt:lpstr>
      <vt:lpstr>Columnar Epithelium</vt:lpstr>
      <vt:lpstr>Ciliated Epithelium</vt:lpstr>
      <vt:lpstr>PowerPoint Presentation</vt:lpstr>
      <vt:lpstr>PowerPoint Presentation</vt:lpstr>
      <vt:lpstr>Brush bordered epithelium</vt:lpstr>
      <vt:lpstr>Glandular Epithelium</vt:lpstr>
      <vt:lpstr>Unicellular</vt:lpstr>
      <vt:lpstr>Multicellular</vt:lpstr>
      <vt:lpstr>Exocrine glands</vt:lpstr>
      <vt:lpstr>Endocrine Gland</vt:lpstr>
      <vt:lpstr>PowerPoint Presentation</vt:lpstr>
      <vt:lpstr>Compound Epithelium</vt:lpstr>
      <vt:lpstr>PowerPoint Presentation</vt:lpstr>
      <vt:lpstr>PowerPoint Presentation</vt:lpstr>
      <vt:lpstr>CELL JUNCTION</vt:lpstr>
      <vt:lpstr>Tight junctions</vt:lpstr>
      <vt:lpstr>Adhering junctions</vt:lpstr>
      <vt:lpstr>Gap Junctions</vt:lpstr>
      <vt:lpstr>CONNECTIVE TISSUE</vt:lpstr>
      <vt:lpstr>PowerPoint Presentation</vt:lpstr>
      <vt:lpstr>Loose connective tissue</vt:lpstr>
      <vt:lpstr>Areolar Tissue</vt:lpstr>
      <vt:lpstr>Adipose Tissue</vt:lpstr>
      <vt:lpstr>Dense Connective Tissue</vt:lpstr>
      <vt:lpstr>Dense Regular connective</vt:lpstr>
      <vt:lpstr>PowerPoint Presentation</vt:lpstr>
      <vt:lpstr>PowerPoint Presentation</vt:lpstr>
      <vt:lpstr>Dense irregular connective tissue</vt:lpstr>
      <vt:lpstr>Specialised Connective Tissue </vt:lpstr>
      <vt:lpstr>Cartilage</vt:lpstr>
      <vt:lpstr>BONE</vt:lpstr>
      <vt:lpstr>PowerPoint Presentation</vt:lpstr>
      <vt:lpstr>PowerPoint Presentation</vt:lpstr>
      <vt:lpstr>BLOOD</vt:lpstr>
      <vt:lpstr>MUSCULAR TISSUE</vt:lpstr>
      <vt:lpstr>PowerPoint Presentation</vt:lpstr>
      <vt:lpstr>PowerPoint Presentation</vt:lpstr>
      <vt:lpstr>TYPES OF MUSCLE</vt:lpstr>
      <vt:lpstr>SKELETAL MUSCLE</vt:lpstr>
      <vt:lpstr>SMOOTH/VISCERAL MUSCLE</vt:lpstr>
      <vt:lpstr>CARDIAC MUSCLE</vt:lpstr>
      <vt:lpstr>PowerPoint Presentation</vt:lpstr>
      <vt:lpstr>PowerPoint Presentation</vt:lpstr>
      <vt:lpstr>NEURAL TISSUE</vt:lpstr>
      <vt:lpstr>PowerPoint Presentation</vt:lpstr>
      <vt:lpstr>PowerPoint Presentation</vt:lpstr>
      <vt:lpstr>ORGAN AND ORGAN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Taxonamical position</vt:lpstr>
      <vt:lpstr>BASIC FEATURES</vt:lpstr>
      <vt:lpstr>Morphology</vt:lpstr>
      <vt:lpstr>PowerPoint Presentation</vt:lpstr>
      <vt:lpstr>PowerPoint Presentation</vt:lpstr>
      <vt:lpstr>PowerPoint Presentation</vt:lpstr>
      <vt:lpstr>PowerPoint Presentation</vt:lpstr>
      <vt:lpstr>Thorax</vt:lpstr>
      <vt:lpstr>PowerPoint Presentation</vt:lpstr>
      <vt:lpstr>PowerPoint Presentation</vt:lpstr>
      <vt:lpstr>Abdomen</vt:lpstr>
      <vt:lpstr>PowerPoint Presentation</vt:lpstr>
      <vt:lpstr>PowerPoint Presentation</vt:lpstr>
      <vt:lpstr>PowerPoint Presentation</vt:lpstr>
      <vt:lpstr>PowerPoint Presentation</vt:lpstr>
      <vt:lpstr>Anatomy</vt:lpstr>
      <vt:lpstr>Digestive System: </vt:lpstr>
      <vt:lpstr>PowerPoint Presentation</vt:lpstr>
      <vt:lpstr>PowerPoint Presentation</vt:lpstr>
      <vt:lpstr>Circulatory System: Open type</vt:lpstr>
      <vt:lpstr>Circulatory System: Open type</vt:lpstr>
      <vt:lpstr>Respiratory System</vt:lpstr>
      <vt:lpstr>PowerPoint Presentation</vt:lpstr>
      <vt:lpstr>Excretory System</vt:lpstr>
      <vt:lpstr>Nervous System:</vt:lpstr>
      <vt:lpstr>PowerPoint Presentation</vt:lpstr>
      <vt:lpstr>Sense organs </vt:lpstr>
      <vt:lpstr>PowerPoint Presentation</vt:lpstr>
      <vt:lpstr>PowerPoint Presentation</vt:lpstr>
      <vt:lpstr>Male reproductive system</vt:lpstr>
      <vt:lpstr>PowerPoint Presentation</vt:lpstr>
      <vt:lpstr>Female Reproductive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FROG</vt:lpstr>
      <vt:lpstr>PowerPoint Presentation</vt:lpstr>
      <vt:lpstr>PowerPoint Presentation</vt:lpstr>
      <vt:lpstr>PowerPoint Presentation</vt:lpstr>
      <vt:lpstr>MORPHOLOGY</vt:lpstr>
      <vt:lpstr>Head</vt:lpstr>
      <vt:lpstr>PowerPoint Presentation</vt:lpstr>
      <vt:lpstr>TRUNK</vt:lpstr>
      <vt:lpstr>Sexual Dimorphism</vt:lpstr>
      <vt:lpstr>ANATOMY</vt:lpstr>
      <vt:lpstr>DIGESTIVE SYSTEM</vt:lpstr>
      <vt:lpstr>PowerPoint Presentation</vt:lpstr>
      <vt:lpstr>PowerPoint Presentation</vt:lpstr>
      <vt:lpstr>PowerPoint Presentation</vt:lpstr>
      <vt:lpstr>PowerPoint Presentation</vt:lpstr>
      <vt:lpstr>Respiratory system</vt:lpstr>
      <vt:lpstr>PowerPoint Presentation</vt:lpstr>
      <vt:lpstr>Circulatory System: </vt:lpstr>
      <vt:lpstr>BLOOD</vt:lpstr>
      <vt:lpstr>HEART</vt:lpstr>
      <vt:lpstr>Blood vessels</vt:lpstr>
      <vt:lpstr>PowerPoint Presentation</vt:lpstr>
      <vt:lpstr>PowerPoint Presentation</vt:lpstr>
      <vt:lpstr>Lymphtic system</vt:lpstr>
      <vt:lpstr>Excretory System: </vt:lpstr>
      <vt:lpstr>PowerPoint Presentation</vt:lpstr>
      <vt:lpstr>Control and Co-ordination: </vt:lpstr>
      <vt:lpstr>PowerPoint Presentation</vt:lpstr>
      <vt:lpstr>PowerPoint Presentation</vt:lpstr>
      <vt:lpstr>Sense organs</vt:lpstr>
      <vt:lpstr>Reproduction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SM-P615</dc:creator>
  <cp:lastModifiedBy>iyyappan</cp:lastModifiedBy>
  <cp:revision>6</cp:revision>
  <dcterms:created xsi:type="dcterms:W3CDTF">2015-05-09T15:30:45Z</dcterms:created>
  <dcterms:modified xsi:type="dcterms:W3CDTF">2024-07-20T09:59:17Z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6f8626ba294648d3b6a4d229a80e33a5</vt:lpwstr>
  </property>
</Properties>
</file>